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100"/>
            </a:lvl1pPr>
            <a:lvl2pPr lvl="1">
              <a:spcBef>
                <a:spcPts val="0"/>
              </a:spcBef>
              <a:buSzPts val="1400"/>
              <a:buChar char="○"/>
              <a:defRPr sz="1100"/>
            </a:lvl2pPr>
            <a:lvl3pPr lvl="2">
              <a:spcBef>
                <a:spcPts val="0"/>
              </a:spcBef>
              <a:buSzPts val="1400"/>
              <a:buChar char="■"/>
              <a:defRPr sz="1100"/>
            </a:lvl3pPr>
            <a:lvl4pPr lvl="3">
              <a:spcBef>
                <a:spcPts val="0"/>
              </a:spcBef>
              <a:buSzPts val="1400"/>
              <a:buChar char="●"/>
              <a:defRPr sz="1100"/>
            </a:lvl4pPr>
            <a:lvl5pPr lvl="4">
              <a:spcBef>
                <a:spcPts val="0"/>
              </a:spcBef>
              <a:buSzPts val="1400"/>
              <a:buChar char="○"/>
              <a:defRPr sz="1100"/>
            </a:lvl5pPr>
            <a:lvl6pPr lvl="5">
              <a:spcBef>
                <a:spcPts val="0"/>
              </a:spcBef>
              <a:buSzPts val="1400"/>
              <a:buChar char="■"/>
              <a:defRPr sz="1100"/>
            </a:lvl6pPr>
            <a:lvl7pPr lvl="6">
              <a:spcBef>
                <a:spcPts val="0"/>
              </a:spcBef>
              <a:buSzPts val="1400"/>
              <a:buChar char="●"/>
              <a:defRPr sz="1100"/>
            </a:lvl7pPr>
            <a:lvl8pPr lvl="7">
              <a:spcBef>
                <a:spcPts val="0"/>
              </a:spcBef>
              <a:buSzPts val="1400"/>
              <a:buChar char="○"/>
              <a:defRPr sz="1100"/>
            </a:lvl8pPr>
            <a:lvl9pPr lvl="8">
              <a:spcBef>
                <a:spcPts val="0"/>
              </a:spcBef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347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663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917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063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16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67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06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15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17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8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34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15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57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ln w="9525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</a:rPr>
              <a:t>Let’s learn the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b="1">
                <a:solidFill>
                  <a:srgbClr val="6AA84F"/>
                </a:solidFill>
              </a:rPr>
              <a:t>parts of the body!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56" name="Shape 56" descr="15-outline-of-the-body-free-cliparts-that-you-can-download-to-you-Y6MnB6-clip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372752" y="2834125"/>
            <a:ext cx="838749" cy="21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15-outline-of-the-body-free-cliparts-that-you-can-download-to-you-Y6MnB6-clip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53902" y="2834125"/>
            <a:ext cx="838749" cy="211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 descr="15-outline-of-the-body-free-cliparts-that-you-can-download-to-you-Y6MnB6-clip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152627" y="2834125"/>
            <a:ext cx="838749" cy="2116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MOUTH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TEETH</a:t>
            </a:r>
          </a:p>
        </p:txBody>
      </p:sp>
      <p:pic>
        <p:nvPicPr>
          <p:cNvPr id="129" name="Shape 129" descr="Screen Shot 2017-04-17 at 1.03.0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1459400"/>
            <a:ext cx="4000948" cy="2558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0" name="Shape 130" descr="Screen Shot 2017-04-17 at 1.03.23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150" y="1501650"/>
            <a:ext cx="3869200" cy="24741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FACE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SKIN</a:t>
            </a:r>
          </a:p>
        </p:txBody>
      </p:sp>
      <p:pic>
        <p:nvPicPr>
          <p:cNvPr id="137" name="Shape 137" descr="shutterstock_41142965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7150" y="1457362"/>
            <a:ext cx="3869195" cy="2558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" name="Shape 138" descr="shutterstock_27313716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88" y="1416550"/>
            <a:ext cx="4152578" cy="2640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BONES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BLOOD</a:t>
            </a:r>
          </a:p>
        </p:txBody>
      </p:sp>
      <p:pic>
        <p:nvPicPr>
          <p:cNvPr id="145" name="Shape 145" descr="shutterstock_1219774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75" y="1457350"/>
            <a:ext cx="3996749" cy="25586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6" name="Shape 146" descr="shutterstock_12780330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962" y="1457350"/>
            <a:ext cx="3171568" cy="2558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HEART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CHEST</a:t>
            </a:r>
          </a:p>
        </p:txBody>
      </p:sp>
      <p:pic>
        <p:nvPicPr>
          <p:cNvPr id="153" name="Shape 153" descr="shutterstock_12765356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7508" y="1457350"/>
            <a:ext cx="2585925" cy="34479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4" name="Shape 154" descr="shutterstock_34288221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962" y="1538100"/>
            <a:ext cx="4069578" cy="27130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 descr="shutterstock_16562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25" y="1493450"/>
            <a:ext cx="3652050" cy="2428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4" name="Shape 64" descr="shutterstock_2563284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903" y="1490214"/>
            <a:ext cx="3652057" cy="243468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5" name="Shape 65"/>
          <p:cNvSpPr txBox="1"/>
          <p:nvPr/>
        </p:nvSpPr>
        <p:spPr>
          <a:xfrm>
            <a:off x="1063925" y="5132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4800"/>
              <a:t>LEG</a:t>
            </a:r>
          </a:p>
        </p:txBody>
      </p:sp>
      <p:sp>
        <p:nvSpPr>
          <p:cNvPr id="66" name="Shape 66"/>
          <p:cNvSpPr txBox="1"/>
          <p:nvPr/>
        </p:nvSpPr>
        <p:spPr>
          <a:xfrm>
            <a:off x="5379425" y="6822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ARM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/>
        </p:nvSpPr>
        <p:spPr>
          <a:xfrm>
            <a:off x="1063925" y="5630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HEAD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5379425" y="7320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FOOT</a:t>
            </a:r>
          </a:p>
        </p:txBody>
      </p:sp>
      <p:pic>
        <p:nvPicPr>
          <p:cNvPr id="73" name="Shape 73" descr="shutterstock_50697960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00" y="1519627"/>
            <a:ext cx="3743850" cy="2495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4" name="Shape 74" descr="Screen Shot 2017-04-17 at 12.09.57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375" y="1598225"/>
            <a:ext cx="3470102" cy="24172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/>
        </p:nvSpPr>
        <p:spPr>
          <a:xfrm>
            <a:off x="1063925" y="5894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HAND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BACK</a:t>
            </a:r>
          </a:p>
        </p:txBody>
      </p:sp>
      <p:pic>
        <p:nvPicPr>
          <p:cNvPr id="81" name="Shape 81" descr="shutterstock_432674413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00" y="1519624"/>
            <a:ext cx="3900247" cy="254825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2" name="Shape 82" descr="shutterstock_30952007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0124" y="1519626"/>
            <a:ext cx="3803249" cy="2548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1063925" y="589475"/>
            <a:ext cx="29532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FINGER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TOE</a:t>
            </a:r>
          </a:p>
        </p:txBody>
      </p:sp>
      <p:pic>
        <p:nvPicPr>
          <p:cNvPr id="89" name="Shape 89" descr="shutterstock_58290268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525" y="1519625"/>
            <a:ext cx="3628006" cy="254825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0" name="Shape 90" descr="shutterstock_53286416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750" y="1519625"/>
            <a:ext cx="3628004" cy="25482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SHOULDER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KNEE</a:t>
            </a:r>
          </a:p>
        </p:txBody>
      </p:sp>
      <p:pic>
        <p:nvPicPr>
          <p:cNvPr id="97" name="Shape 97" descr="shutterstock_3657469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271" y="1519634"/>
            <a:ext cx="3822408" cy="25482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8" name="Shape 98" descr="shutterstock_47734333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0550" y="1519625"/>
            <a:ext cx="3822394" cy="2548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HIPS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NECK</a:t>
            </a:r>
          </a:p>
        </p:txBody>
      </p:sp>
      <p:pic>
        <p:nvPicPr>
          <p:cNvPr id="105" name="Shape 105" descr="shutterstock_4931998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550" y="1569450"/>
            <a:ext cx="3822405" cy="2448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6" name="Shape 106" descr="Screen Shot 2017-04-17 at 12.43.38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525" y="1569450"/>
            <a:ext cx="3627901" cy="244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HAIR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EAR</a:t>
            </a:r>
          </a:p>
        </p:txBody>
      </p:sp>
      <p:pic>
        <p:nvPicPr>
          <p:cNvPr id="113" name="Shape 113" descr="Screen Shot 2017-04-17 at 12.49.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75" y="1569450"/>
            <a:ext cx="4000951" cy="24486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4" name="Shape 114" descr="shutterstock_48243464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6450" y="1569453"/>
            <a:ext cx="3890604" cy="2448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/>
        </p:nvSpPr>
        <p:spPr>
          <a:xfrm>
            <a:off x="726525" y="589475"/>
            <a:ext cx="3627900" cy="69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/>
              <a:t>EYES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5341750" y="697675"/>
            <a:ext cx="3000000" cy="6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NOSE</a:t>
            </a:r>
          </a:p>
        </p:txBody>
      </p:sp>
      <p:pic>
        <p:nvPicPr>
          <p:cNvPr id="121" name="Shape 121" descr="shutterstock_72047002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275" y="1569450"/>
            <a:ext cx="4000948" cy="2448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2" name="Shape 122" descr="shutterstock_13210700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75" y="1569450"/>
            <a:ext cx="4000948" cy="24486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32</Words>
  <Application>Microsoft Macintosh PowerPoint</Application>
  <PresentationFormat>On-screen Show (16:9)</PresentationFormat>
  <Paragraphs>26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Simple Light</vt:lpstr>
      <vt:lpstr>Let’s learn the  parts of the body!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learn the  parts of the body!</dc:title>
  <cp:lastModifiedBy>Goodrich, Mary Jo</cp:lastModifiedBy>
  <cp:revision>3</cp:revision>
  <dcterms:modified xsi:type="dcterms:W3CDTF">2018-01-06T02:44:10Z</dcterms:modified>
</cp:coreProperties>
</file>