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1740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526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4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29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3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53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71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6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11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7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38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learn about clothing and shopping!</a:t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4500" y="2834125"/>
            <a:ext cx="3295000" cy="21977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20400" y="307850"/>
            <a:ext cx="8503200" cy="56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it?	  </a:t>
            </a:r>
            <a:r>
              <a:rPr lang="en" smtClean="0"/>
              <a:t>What </a:t>
            </a:r>
            <a:r>
              <a:rPr lang="en"/>
              <a:t>size are they?	</a:t>
            </a:r>
            <a:r>
              <a:rPr lang="en" smtClean="0"/>
              <a:t>How </a:t>
            </a:r>
            <a:r>
              <a:rPr lang="en" dirty="0"/>
              <a:t>much are they?</a:t>
            </a:r>
            <a:endParaRPr dirty="0"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3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Pair of Socks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Size Medium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$10.00</a:t>
            </a:r>
            <a:endParaRPr sz="240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t="298" b="298"/>
          <a:stretch/>
        </p:blipFill>
        <p:spPr>
          <a:xfrm>
            <a:off x="3272100" y="1463700"/>
            <a:ext cx="3851625" cy="256132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5708">
            <a:off x="6961401" y="2612678"/>
            <a:ext cx="1412650" cy="2278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 rot="-958535">
            <a:off x="7248460" y="3187600"/>
            <a:ext cx="1016977" cy="15249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Size: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$10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SIZES OF CLOTHES</a:t>
            </a:r>
            <a:endParaRPr sz="3600" u="sng"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50" y="2479375"/>
            <a:ext cx="1453350" cy="11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763" y="2362481"/>
            <a:ext cx="1738088" cy="142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300" y="2215707"/>
            <a:ext cx="2095613" cy="172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375" y="2135162"/>
            <a:ext cx="2291800" cy="18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912975" y="2672550"/>
            <a:ext cx="3891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</a:t>
            </a:r>
            <a:endParaRPr sz="4800"/>
          </a:p>
        </p:txBody>
      </p:sp>
      <p:sp>
        <p:nvSpPr>
          <p:cNvPr id="68" name="Shape 68"/>
          <p:cNvSpPr txBox="1"/>
          <p:nvPr/>
        </p:nvSpPr>
        <p:spPr>
          <a:xfrm>
            <a:off x="2630813" y="2701913"/>
            <a:ext cx="495600" cy="7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</a:t>
            </a:r>
            <a:endParaRPr sz="4800"/>
          </a:p>
        </p:txBody>
      </p:sp>
      <p:sp>
        <p:nvSpPr>
          <p:cNvPr id="69" name="Shape 69"/>
          <p:cNvSpPr txBox="1"/>
          <p:nvPr/>
        </p:nvSpPr>
        <p:spPr>
          <a:xfrm>
            <a:off x="4761450" y="2672550"/>
            <a:ext cx="603300" cy="9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</a:t>
            </a:r>
            <a:endParaRPr sz="4800"/>
          </a:p>
        </p:txBody>
      </p:sp>
      <p:sp>
        <p:nvSpPr>
          <p:cNvPr id="70" name="Shape 70"/>
          <p:cNvSpPr txBox="1"/>
          <p:nvPr/>
        </p:nvSpPr>
        <p:spPr>
          <a:xfrm>
            <a:off x="6999800" y="2635925"/>
            <a:ext cx="932100" cy="88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XL</a:t>
            </a:r>
            <a:endParaRPr sz="4800"/>
          </a:p>
        </p:txBody>
      </p:sp>
      <p:sp>
        <p:nvSpPr>
          <p:cNvPr id="71" name="Shape 71"/>
          <p:cNvSpPr txBox="1"/>
          <p:nvPr/>
        </p:nvSpPr>
        <p:spPr>
          <a:xfrm>
            <a:off x="384125" y="1520200"/>
            <a:ext cx="85206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Small	</a:t>
            </a:r>
            <a:r>
              <a:rPr lang="en" sz="3600" dirty="0" smtClean="0"/>
              <a:t>Medium</a:t>
            </a:r>
            <a:r>
              <a:rPr lang="en" sz="3600" dirty="0"/>
              <a:t>	</a:t>
            </a:r>
            <a:r>
              <a:rPr lang="en-US" sz="3600" dirty="0" smtClean="0"/>
              <a:t>   </a:t>
            </a:r>
            <a:r>
              <a:rPr lang="en" sz="3600" dirty="0" smtClean="0"/>
              <a:t>Large</a:t>
            </a:r>
            <a:r>
              <a:rPr lang="en" sz="3600" dirty="0"/>
              <a:t>	</a:t>
            </a:r>
            <a:r>
              <a:rPr lang="en-US" sz="3600" dirty="0" smtClean="0"/>
              <a:t>   </a:t>
            </a:r>
            <a:r>
              <a:rPr lang="en" sz="3600" dirty="0" smtClean="0"/>
              <a:t>Extra </a:t>
            </a:r>
            <a:r>
              <a:rPr lang="en" sz="3600" dirty="0"/>
              <a:t>Large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20400" y="286225"/>
            <a:ext cx="8503200" cy="7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What is it?	  </a:t>
            </a:r>
            <a:r>
              <a:rPr lang="en-US" sz="3000" dirty="0" smtClean="0"/>
              <a:t>   </a:t>
            </a:r>
            <a:r>
              <a:rPr lang="en" sz="3000" dirty="0" smtClean="0"/>
              <a:t>What </a:t>
            </a:r>
            <a:r>
              <a:rPr lang="en" sz="3000" dirty="0"/>
              <a:t>size is it?	</a:t>
            </a:r>
            <a:r>
              <a:rPr lang="en" sz="3000" dirty="0" smtClean="0"/>
              <a:t>How </a:t>
            </a:r>
            <a:r>
              <a:rPr lang="en" sz="3000" dirty="0"/>
              <a:t>much is it?</a:t>
            </a:r>
            <a:endParaRPr sz="3000" dirty="0"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43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Sweater or Sweaters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Size Large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$25.00</a:t>
            </a:r>
            <a:endParaRPr sz="2400"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463700"/>
            <a:ext cx="3851625" cy="25613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5708">
            <a:off x="6961401" y="2612678"/>
            <a:ext cx="1412650" cy="227812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 rot="-958535">
            <a:off x="7248460" y="3187600"/>
            <a:ext cx="1016977" cy="15249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Size:</a:t>
            </a:r>
            <a:endParaRPr sz="24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</a:t>
            </a:r>
            <a:endParaRPr sz="24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$25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20400" y="271250"/>
            <a:ext cx="8503200" cy="7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What is it?	  </a:t>
            </a:r>
            <a:r>
              <a:rPr lang="en-US" sz="3000" dirty="0" smtClean="0"/>
              <a:t>   </a:t>
            </a:r>
            <a:r>
              <a:rPr lang="en" sz="3000" dirty="0" smtClean="0"/>
              <a:t>What </a:t>
            </a:r>
            <a:r>
              <a:rPr lang="en" sz="3000" dirty="0"/>
              <a:t>size is it?	</a:t>
            </a:r>
            <a:r>
              <a:rPr lang="en" sz="3000" dirty="0" smtClean="0"/>
              <a:t>How </a:t>
            </a:r>
            <a:r>
              <a:rPr lang="en" sz="3000" dirty="0"/>
              <a:t>much is it?</a:t>
            </a:r>
            <a:endParaRPr sz="3000"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Shirt or Shirts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Size Medium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$18.00</a:t>
            </a:r>
            <a:endParaRPr sz="2400"/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l="149" r="149"/>
          <a:stretch/>
        </p:blipFill>
        <p:spPr>
          <a:xfrm>
            <a:off x="3272100" y="1463700"/>
            <a:ext cx="3851625" cy="25613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5708">
            <a:off x="6961401" y="2612678"/>
            <a:ext cx="1412650" cy="227812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 rot="-958535">
            <a:off x="7248460" y="3187600"/>
            <a:ext cx="1016977" cy="15249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Size: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$18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20400" y="457525"/>
            <a:ext cx="8503200" cy="509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What is it?	  </a:t>
            </a:r>
            <a:r>
              <a:rPr lang="en" dirty="0" smtClean="0"/>
              <a:t>What </a:t>
            </a:r>
            <a:r>
              <a:rPr lang="en" dirty="0"/>
              <a:t>size are they?	</a:t>
            </a:r>
            <a:r>
              <a:rPr lang="en" dirty="0" smtClean="0"/>
              <a:t>How </a:t>
            </a:r>
            <a:r>
              <a:rPr lang="en" dirty="0"/>
              <a:t>much are they?</a:t>
            </a:r>
            <a:endParaRPr sz="3000"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Pair of Shoes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Size 9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$40.00</a:t>
            </a:r>
            <a:endParaRPr sz="2400"/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t="149" b="149"/>
          <a:stretch/>
        </p:blipFill>
        <p:spPr>
          <a:xfrm>
            <a:off x="3272100" y="1463700"/>
            <a:ext cx="3851625" cy="256132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5708">
            <a:off x="6961401" y="2612678"/>
            <a:ext cx="1412650" cy="227812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 rot="-958535">
            <a:off x="7248460" y="3187600"/>
            <a:ext cx="1016977" cy="15249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Size: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9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$40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20400" y="286225"/>
            <a:ext cx="8503200" cy="7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What is it?	  </a:t>
            </a:r>
            <a:r>
              <a:rPr lang="en-US" sz="3000" dirty="0" smtClean="0"/>
              <a:t>   </a:t>
            </a:r>
            <a:r>
              <a:rPr lang="en" sz="3000" dirty="0" smtClean="0"/>
              <a:t>What </a:t>
            </a:r>
            <a:r>
              <a:rPr lang="en" sz="3000" dirty="0"/>
              <a:t>size is it?	</a:t>
            </a:r>
            <a:r>
              <a:rPr lang="en" sz="3000" dirty="0" smtClean="0"/>
              <a:t>How </a:t>
            </a:r>
            <a:r>
              <a:rPr lang="en" sz="3000" dirty="0"/>
              <a:t>much is it?</a:t>
            </a:r>
            <a:endParaRPr sz="3000" dirty="0"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3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Dress 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Size Small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$35.00</a:t>
            </a:r>
            <a:endParaRPr sz="2400"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t="149" b="149"/>
          <a:stretch/>
        </p:blipFill>
        <p:spPr>
          <a:xfrm>
            <a:off x="3272100" y="1463700"/>
            <a:ext cx="3851625" cy="256132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5708">
            <a:off x="6961401" y="2612678"/>
            <a:ext cx="1412650" cy="2278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 rot="-958535">
            <a:off x="7248460" y="3187600"/>
            <a:ext cx="1016977" cy="15249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Size: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$35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20400" y="286225"/>
            <a:ext cx="8503200" cy="7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What is it?	  </a:t>
            </a:r>
            <a:r>
              <a:rPr lang="en-US" sz="3000" dirty="0" smtClean="0"/>
              <a:t>   </a:t>
            </a:r>
            <a:r>
              <a:rPr lang="en" sz="3000" dirty="0" smtClean="0"/>
              <a:t>What </a:t>
            </a:r>
            <a:r>
              <a:rPr lang="en" sz="3000" dirty="0"/>
              <a:t>size is it?	</a:t>
            </a:r>
            <a:r>
              <a:rPr lang="en" sz="3000" dirty="0" smtClean="0"/>
              <a:t>How </a:t>
            </a:r>
            <a:r>
              <a:rPr lang="en" sz="3000" dirty="0"/>
              <a:t>much is it?</a:t>
            </a:r>
            <a:endParaRPr sz="3000"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3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Tie 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Size: One Size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$15.00</a:t>
            </a:r>
            <a:endParaRPr sz="2400"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t="4178" b="4178"/>
          <a:stretch/>
        </p:blipFill>
        <p:spPr>
          <a:xfrm rot="3">
            <a:off x="3726525" y="1655551"/>
            <a:ext cx="2574099" cy="31454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5708">
            <a:off x="6409526" y="2712715"/>
            <a:ext cx="1412650" cy="227812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 rot="-958535">
            <a:off x="6607360" y="3015850"/>
            <a:ext cx="1016977" cy="15249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Size: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One Size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$15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20400" y="435875"/>
            <a:ext cx="8503200" cy="7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What is it?	  </a:t>
            </a:r>
            <a:r>
              <a:rPr lang="en-US" sz="3000" dirty="0" smtClean="0"/>
              <a:t>   </a:t>
            </a:r>
            <a:r>
              <a:rPr lang="en" sz="3000" dirty="0" smtClean="0"/>
              <a:t>What </a:t>
            </a:r>
            <a:r>
              <a:rPr lang="en" sz="3000" dirty="0"/>
              <a:t>size is it?	</a:t>
            </a:r>
            <a:r>
              <a:rPr lang="en" sz="3000" dirty="0" smtClean="0"/>
              <a:t>How </a:t>
            </a:r>
            <a:r>
              <a:rPr lang="en" sz="3000" dirty="0"/>
              <a:t>much is it?</a:t>
            </a:r>
            <a:endParaRPr sz="3000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3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Coat 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Size Extra Large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$39.00</a:t>
            </a:r>
            <a:endParaRPr sz="2400"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t="7655" b="7663"/>
          <a:stretch/>
        </p:blipFill>
        <p:spPr>
          <a:xfrm rot="2">
            <a:off x="3726525" y="1655551"/>
            <a:ext cx="2574100" cy="31454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5708">
            <a:off x="6409526" y="2712715"/>
            <a:ext cx="1412650" cy="2278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 rot="-958535">
            <a:off x="6607360" y="3015850"/>
            <a:ext cx="1016977" cy="15249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Size: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XL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$39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20400" y="337800"/>
            <a:ext cx="8503200" cy="509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What is it?	  </a:t>
            </a:r>
            <a:r>
              <a:rPr lang="en" dirty="0" smtClean="0"/>
              <a:t>What </a:t>
            </a:r>
            <a:r>
              <a:rPr lang="en" dirty="0"/>
              <a:t>size are they?	</a:t>
            </a:r>
            <a:r>
              <a:rPr lang="en" dirty="0" smtClean="0"/>
              <a:t>How </a:t>
            </a:r>
            <a:r>
              <a:rPr lang="en" dirty="0"/>
              <a:t>much are they?</a:t>
            </a:r>
            <a:endParaRPr sz="3000"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3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Pair of Pants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Size 36 (waist) x 34 (length)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$28.00</a:t>
            </a:r>
            <a:endParaRPr sz="2400"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t="5308" b="5317"/>
          <a:stretch/>
        </p:blipFill>
        <p:spPr>
          <a:xfrm rot="2">
            <a:off x="3726525" y="1311301"/>
            <a:ext cx="2739875" cy="36658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5708">
            <a:off x="6409526" y="2712715"/>
            <a:ext cx="1412650" cy="2278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 rot="-958628">
            <a:off x="6526588" y="3014172"/>
            <a:ext cx="1190175" cy="15249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Size: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36 x 34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$28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159</Words>
  <Application>Microsoft Macintosh PowerPoint</Application>
  <PresentationFormat>On-screen Show (16:9)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Let’s learn about clothing and shopping!</vt:lpstr>
      <vt:lpstr>SIZES OF CLOTHES</vt:lpstr>
      <vt:lpstr>What is it?      What size is it? How much is it?</vt:lpstr>
      <vt:lpstr>What is it?      What size is it? How much is it?</vt:lpstr>
      <vt:lpstr>What is it?   What size are they? How much are they?</vt:lpstr>
      <vt:lpstr>What is it?      What size is it? How much is it?</vt:lpstr>
      <vt:lpstr>What is it?      What size is it? How much is it?</vt:lpstr>
      <vt:lpstr>What is it?      What size is it? How much is it?</vt:lpstr>
      <vt:lpstr>What is it?   What size are they? How much are they?</vt:lpstr>
      <vt:lpstr>What is it?   What size are they? How much are they?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learn about clothing and shopping!</dc:title>
  <cp:lastModifiedBy>Goodrich, Mary Jo</cp:lastModifiedBy>
  <cp:revision>4</cp:revision>
  <dcterms:modified xsi:type="dcterms:W3CDTF">2018-01-15T22:33:04Z</dcterms:modified>
</cp:coreProperties>
</file>