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feature=player_embedded&amp;v=tsjhKPErFAA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4224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Let’s Learn Words About Emergencies!</a:t>
            </a:r>
          </a:p>
        </p:txBody>
      </p:sp>
      <p:pic>
        <p:nvPicPr>
          <p:cNvPr id="33" name="shutterstock_1120673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3626" y="5310066"/>
            <a:ext cx="5757547" cy="3840284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0853946" y="8378931"/>
            <a:ext cx="713930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 u="sng"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200" u="sng">
                <a:hlinkClick r:id="rId2" invalidUrl="" action="" tgtFrame="" tooltip="" history="1" highlightClick="0" endSnd="0"/>
              </a:rPr>
              <a:t>911 video</a:t>
            </a:r>
          </a:p>
        </p:txBody>
      </p:sp>
      <p:sp>
        <p:nvSpPr>
          <p:cNvPr id="78" name="Shape 78"/>
          <p:cNvSpPr/>
          <p:nvPr/>
        </p:nvSpPr>
        <p:spPr>
          <a:xfrm>
            <a:off x="1875519" y="1653196"/>
            <a:ext cx="9253762" cy="534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4900" u="sng"/>
              <a:t>What</a:t>
            </a:r>
            <a:r>
              <a:rPr sz="4900"/>
              <a:t> happened to the man?</a:t>
            </a:r>
            <a:endParaRPr sz="4900"/>
          </a:p>
          <a:p>
            <a:pPr lvl="0">
              <a:lnSpc>
                <a:spcPct val="150000"/>
              </a:lnSpc>
              <a:defRPr sz="1800"/>
            </a:pPr>
            <a:r>
              <a:rPr sz="4900" u="sng"/>
              <a:t>Who</a:t>
            </a:r>
            <a:r>
              <a:rPr sz="4900"/>
              <a:t> called 911?</a:t>
            </a:r>
            <a:endParaRPr sz="4900"/>
          </a:p>
          <a:p>
            <a:pPr lvl="0">
              <a:lnSpc>
                <a:spcPct val="150000"/>
              </a:lnSpc>
              <a:defRPr sz="1800"/>
            </a:pPr>
            <a:r>
              <a:rPr sz="4900" u="sng"/>
              <a:t>When</a:t>
            </a:r>
            <a:r>
              <a:rPr sz="4900"/>
              <a:t> did it happen?</a:t>
            </a:r>
            <a:endParaRPr sz="4900"/>
          </a:p>
          <a:p>
            <a:pPr lvl="0">
              <a:lnSpc>
                <a:spcPct val="150000"/>
              </a:lnSpc>
              <a:defRPr sz="1800"/>
            </a:pPr>
            <a:r>
              <a:rPr sz="4900" u="sng"/>
              <a:t>Where</a:t>
            </a:r>
            <a:r>
              <a:rPr sz="4900"/>
              <a:t> were they?</a:t>
            </a:r>
            <a:endParaRPr sz="4900"/>
          </a:p>
          <a:p>
            <a:pPr lvl="0">
              <a:lnSpc>
                <a:spcPct val="150000"/>
              </a:lnSpc>
              <a:defRPr sz="1800"/>
            </a:pPr>
            <a:r>
              <a:rPr sz="4900" u="sng"/>
              <a:t>Why</a:t>
            </a:r>
            <a:r>
              <a:rPr sz="4900"/>
              <a:t> did she call 911?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utterstock_6182085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5899" y="2848025"/>
            <a:ext cx="5421701" cy="3616275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36" name="shutterstock_139441370.jpg"/>
          <p:cNvPicPr/>
          <p:nvPr/>
        </p:nvPicPr>
        <p:blipFill>
          <a:blip r:embed="rId3">
            <a:extLst/>
          </a:blip>
          <a:srcRect l="0" t="4290" r="0" b="4290"/>
          <a:stretch>
            <a:fillRect/>
          </a:stretch>
        </p:blipFill>
        <p:spPr>
          <a:xfrm>
            <a:off x="501650" y="228600"/>
            <a:ext cx="6218392" cy="3763339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Police Officer, Police Car 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Danger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utterstock_69722387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5899" y="2848025"/>
            <a:ext cx="5421701" cy="3616276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41" name="shutterstock_825789.jpg"/>
          <p:cNvPicPr/>
          <p:nvPr/>
        </p:nvPicPr>
        <p:blipFill>
          <a:blip r:embed="rId3">
            <a:extLst/>
          </a:blip>
          <a:srcRect l="0" t="6398" r="0" b="6398"/>
          <a:stretch>
            <a:fillRect/>
          </a:stretch>
        </p:blipFill>
        <p:spPr>
          <a:xfrm>
            <a:off x="501650" y="228600"/>
            <a:ext cx="6218392" cy="3763339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Firefighter, Fire Truck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Fire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utterstock_555339367.jpg"/>
          <p:cNvPicPr/>
          <p:nvPr/>
        </p:nvPicPr>
        <p:blipFill>
          <a:blip r:embed="rId2">
            <a:extLst/>
          </a:blip>
          <a:srcRect l="0" t="3660" r="0" b="3660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Ambulance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Very sick or hurt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utterstock_222819127.jpg"/>
          <p:cNvPicPr/>
          <p:nvPr/>
        </p:nvPicPr>
        <p:blipFill>
          <a:blip r:embed="rId2">
            <a:extLst/>
          </a:blip>
          <a:srcRect l="0" t="4633" r="0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1270000" y="6718300"/>
            <a:ext cx="10464800" cy="27134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Call 911 right away for an emergency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1270000" y="139700"/>
            <a:ext cx="10464800" cy="1221234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What is Your Emergency?  </a:t>
            </a:r>
          </a:p>
        </p:txBody>
      </p:sp>
      <p:pic>
        <p:nvPicPr>
          <p:cNvPr id="53" name="shutterstock_33665505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6910" y="2258824"/>
            <a:ext cx="5017149" cy="334643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4530813" y="1289049"/>
            <a:ext cx="480677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500"/>
              <a:t> I’m in danger.</a:t>
            </a:r>
            <a:r>
              <a:rPr sz="3600"/>
              <a:t>  </a:t>
            </a:r>
          </a:p>
        </p:txBody>
      </p:sp>
      <p:sp>
        <p:nvSpPr>
          <p:cNvPr id="55" name="Shape 55"/>
          <p:cNvSpPr/>
          <p:nvPr/>
        </p:nvSpPr>
        <p:spPr>
          <a:xfrm>
            <a:off x="188674" y="3456990"/>
            <a:ext cx="638870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There is a thief.</a:t>
            </a:r>
          </a:p>
        </p:txBody>
      </p:sp>
      <p:sp>
        <p:nvSpPr>
          <p:cNvPr id="56" name="Shape 56"/>
          <p:cNvSpPr/>
          <p:nvPr/>
        </p:nvSpPr>
        <p:spPr>
          <a:xfrm>
            <a:off x="1216440" y="6425031"/>
            <a:ext cx="4609667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600"/>
              <a:t>Someone has </a:t>
            </a:r>
            <a:endParaRPr sz="4600"/>
          </a:p>
          <a:p>
            <a:pPr lvl="0">
              <a:defRPr sz="1800"/>
            </a:pPr>
            <a:r>
              <a:rPr sz="4600"/>
              <a:t>a knife (or gun).</a:t>
            </a:r>
          </a:p>
        </p:txBody>
      </p:sp>
      <p:pic>
        <p:nvPicPr>
          <p:cNvPr id="57" name="shutterstock_258824258.jpg"/>
          <p:cNvPicPr/>
          <p:nvPr/>
        </p:nvPicPr>
        <p:blipFill>
          <a:blip r:embed="rId3">
            <a:extLst/>
          </a:blip>
          <a:srcRect l="0" t="5414" r="0" b="5414"/>
          <a:stretch>
            <a:fillRect/>
          </a:stretch>
        </p:blipFill>
        <p:spPr>
          <a:xfrm>
            <a:off x="6846910" y="5764024"/>
            <a:ext cx="5017149" cy="3346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utterstock_697223872.jpg"/>
          <p:cNvPicPr/>
          <p:nvPr/>
        </p:nvPicPr>
        <p:blipFill>
          <a:blip r:embed="rId2">
            <a:extLst/>
          </a:blip>
          <a:srcRect l="0" t="4633" r="0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What is Your Emergency?  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There is a fire. 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270000" y="139700"/>
            <a:ext cx="10464800" cy="1221234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What is Your Emergency?  </a:t>
            </a:r>
          </a:p>
        </p:txBody>
      </p:sp>
      <p:pic>
        <p:nvPicPr>
          <p:cNvPr id="64" name="shutterstock_529014832.jpg"/>
          <p:cNvPicPr/>
          <p:nvPr/>
        </p:nvPicPr>
        <p:blipFill>
          <a:blip r:embed="rId2">
            <a:extLst/>
          </a:blip>
          <a:srcRect l="0" t="9279" r="0" b="9279"/>
          <a:stretch>
            <a:fillRect/>
          </a:stretch>
        </p:blipFill>
        <p:spPr>
          <a:xfrm>
            <a:off x="1566567" y="2208349"/>
            <a:ext cx="4499340" cy="3001059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65" name="shutterstock_106062776.jpg"/>
          <p:cNvPicPr/>
          <p:nvPr/>
        </p:nvPicPr>
        <p:blipFill>
          <a:blip r:embed="rId3">
            <a:extLst/>
          </a:blip>
          <a:srcRect l="0" t="8928" r="0" b="8928"/>
          <a:stretch>
            <a:fillRect/>
          </a:stretch>
        </p:blipFill>
        <p:spPr>
          <a:xfrm>
            <a:off x="7063779" y="2208349"/>
            <a:ext cx="4499490" cy="3001160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66" name="shutterstock_11076966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6567" y="6063283"/>
            <a:ext cx="4499545" cy="3001197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476164" y="5251450"/>
            <a:ext cx="46801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_________ fell down.</a:t>
            </a:r>
          </a:p>
        </p:txBody>
      </p:sp>
      <p:sp>
        <p:nvSpPr>
          <p:cNvPr id="68" name="Shape 68"/>
          <p:cNvSpPr/>
          <p:nvPr/>
        </p:nvSpPr>
        <p:spPr>
          <a:xfrm>
            <a:off x="1929796" y="1226617"/>
            <a:ext cx="91452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Someone is hurt or very sick.</a:t>
            </a:r>
          </a:p>
        </p:txBody>
      </p:sp>
      <p:pic>
        <p:nvPicPr>
          <p:cNvPr id="69" name="shutterstock_106576559.jpg"/>
          <p:cNvPicPr/>
          <p:nvPr/>
        </p:nvPicPr>
        <p:blipFill>
          <a:blip r:embed="rId5">
            <a:extLst/>
          </a:blip>
          <a:srcRect l="0" t="25154" r="0" b="25154"/>
          <a:stretch>
            <a:fillRect/>
          </a:stretch>
        </p:blipFill>
        <p:spPr>
          <a:xfrm>
            <a:off x="7063779" y="6063283"/>
            <a:ext cx="4499490" cy="300116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6999649" y="5251450"/>
            <a:ext cx="46276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________ is choking.</a:t>
            </a:r>
          </a:p>
        </p:txBody>
      </p:sp>
      <p:sp>
        <p:nvSpPr>
          <p:cNvPr id="71" name="Shape 71"/>
          <p:cNvSpPr/>
          <p:nvPr/>
        </p:nvSpPr>
        <p:spPr>
          <a:xfrm>
            <a:off x="1107572" y="9105900"/>
            <a:ext cx="54173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There was a car accident.</a:t>
            </a:r>
          </a:p>
        </p:txBody>
      </p:sp>
      <p:sp>
        <p:nvSpPr>
          <p:cNvPr id="72" name="Shape 72"/>
          <p:cNvSpPr/>
          <p:nvPr/>
        </p:nvSpPr>
        <p:spPr>
          <a:xfrm>
            <a:off x="6992044" y="9105900"/>
            <a:ext cx="55613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Their chest hurts.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Other  Information to Know: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What is your name? How do you spell that?</a:t>
            </a:r>
            <a:endParaRPr sz="5900"/>
          </a:p>
          <a:p>
            <a:pPr lvl="0">
              <a:defRPr sz="1800"/>
            </a:pPr>
            <a:r>
              <a:rPr sz="5900"/>
              <a:t>What is your address?</a:t>
            </a:r>
            <a:endParaRPr sz="5900"/>
          </a:p>
          <a:p>
            <a:pPr lvl="0">
              <a:defRPr sz="1800"/>
            </a:pPr>
            <a:r>
              <a:rPr sz="5900"/>
              <a:t>I don’t speak English.  I speak ____________.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