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7"/>
  </p:normalViewPr>
  <p:slideViewPr>
    <p:cSldViewPr snapToGrid="0" snapToObjects="1">
      <p:cViewPr varScale="1">
        <p:scale>
          <a:sx n="123" d="100"/>
          <a:sy n="123" d="100"/>
        </p:scale>
        <p:origin x="7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100"/>
            </a:lvl1pPr>
            <a:lvl2pPr lvl="1">
              <a:spcBef>
                <a:spcPts val="0"/>
              </a:spcBef>
              <a:buSzPts val="1400"/>
              <a:buChar char="○"/>
              <a:defRPr sz="1100"/>
            </a:lvl2pPr>
            <a:lvl3pPr lvl="2">
              <a:spcBef>
                <a:spcPts val="0"/>
              </a:spcBef>
              <a:buSzPts val="1400"/>
              <a:buChar char="■"/>
              <a:defRPr sz="1100"/>
            </a:lvl3pPr>
            <a:lvl4pPr lvl="3">
              <a:spcBef>
                <a:spcPts val="0"/>
              </a:spcBef>
              <a:buSzPts val="1400"/>
              <a:buChar char="●"/>
              <a:defRPr sz="1100"/>
            </a:lvl4pPr>
            <a:lvl5pPr lvl="4">
              <a:spcBef>
                <a:spcPts val="0"/>
              </a:spcBef>
              <a:buSzPts val="1400"/>
              <a:buChar char="○"/>
              <a:defRPr sz="1100"/>
            </a:lvl5pPr>
            <a:lvl6pPr lvl="5">
              <a:spcBef>
                <a:spcPts val="0"/>
              </a:spcBef>
              <a:buSzPts val="1400"/>
              <a:buChar char="■"/>
              <a:defRPr sz="1100"/>
            </a:lvl6pPr>
            <a:lvl7pPr lvl="6">
              <a:spcBef>
                <a:spcPts val="0"/>
              </a:spcBef>
              <a:buSzPts val="1400"/>
              <a:buChar char="●"/>
              <a:defRPr sz="1100"/>
            </a:lvl7pPr>
            <a:lvl8pPr lvl="7">
              <a:spcBef>
                <a:spcPts val="0"/>
              </a:spcBef>
              <a:buSzPts val="1400"/>
              <a:buChar char="○"/>
              <a:defRPr sz="1100"/>
            </a:lvl8pPr>
            <a:lvl9pPr lvl="8">
              <a:spcBef>
                <a:spcPts val="0"/>
              </a:spcBef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1140889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511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5200"/>
              <a:buNone/>
              <a:defRPr sz="5200"/>
            </a:lvl1pPr>
            <a:lvl2pPr lvl="1" algn="ctr">
              <a:spcBef>
                <a:spcPts val="0"/>
              </a:spcBef>
              <a:buSzPts val="5200"/>
              <a:buNone/>
              <a:defRPr sz="5200"/>
            </a:lvl2pPr>
            <a:lvl3pPr lvl="2" algn="ctr">
              <a:spcBef>
                <a:spcPts val="0"/>
              </a:spcBef>
              <a:buSzPts val="5200"/>
              <a:buNone/>
              <a:defRPr sz="5200"/>
            </a:lvl3pPr>
            <a:lvl4pPr lvl="3" algn="ctr">
              <a:spcBef>
                <a:spcPts val="0"/>
              </a:spcBef>
              <a:buSzPts val="5200"/>
              <a:buNone/>
              <a:defRPr sz="5200"/>
            </a:lvl4pPr>
            <a:lvl5pPr lvl="4" algn="ctr">
              <a:spcBef>
                <a:spcPts val="0"/>
              </a:spcBef>
              <a:buSzPts val="5200"/>
              <a:buNone/>
              <a:defRPr sz="5200"/>
            </a:lvl5pPr>
            <a:lvl6pPr lvl="5" algn="ctr">
              <a:spcBef>
                <a:spcPts val="0"/>
              </a:spcBef>
              <a:buSzPts val="5200"/>
              <a:buNone/>
              <a:defRPr sz="5200"/>
            </a:lvl6pPr>
            <a:lvl7pPr lvl="6" algn="ctr">
              <a:spcBef>
                <a:spcPts val="0"/>
              </a:spcBef>
              <a:buSzPts val="5200"/>
              <a:buNone/>
              <a:defRPr sz="5200"/>
            </a:lvl7pPr>
            <a:lvl8pPr lvl="7" algn="ctr">
              <a:spcBef>
                <a:spcPts val="0"/>
              </a:spcBef>
              <a:buSzPts val="5200"/>
              <a:buNone/>
              <a:defRPr sz="5200"/>
            </a:lvl8pPr>
            <a:lvl9pPr lvl="8" algn="ctr">
              <a:spcBef>
                <a:spcPts val="0"/>
              </a:spcBef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12000"/>
              <a:buNone/>
              <a:defRPr sz="12000"/>
            </a:lvl1pPr>
            <a:lvl2pPr lvl="1" algn="ctr">
              <a:spcBef>
                <a:spcPts val="0"/>
              </a:spcBef>
              <a:buSzPts val="12000"/>
              <a:buNone/>
              <a:defRPr sz="12000"/>
            </a:lvl2pPr>
            <a:lvl3pPr lvl="2" algn="ctr">
              <a:spcBef>
                <a:spcPts val="0"/>
              </a:spcBef>
              <a:buSzPts val="12000"/>
              <a:buNone/>
              <a:defRPr sz="12000"/>
            </a:lvl3pPr>
            <a:lvl4pPr lvl="3" algn="ctr">
              <a:spcBef>
                <a:spcPts val="0"/>
              </a:spcBef>
              <a:buSzPts val="12000"/>
              <a:buNone/>
              <a:defRPr sz="12000"/>
            </a:lvl4pPr>
            <a:lvl5pPr lvl="4" algn="ctr">
              <a:spcBef>
                <a:spcPts val="0"/>
              </a:spcBef>
              <a:buSzPts val="12000"/>
              <a:buNone/>
              <a:defRPr sz="12000"/>
            </a:lvl5pPr>
            <a:lvl6pPr lvl="5" algn="ctr">
              <a:spcBef>
                <a:spcPts val="0"/>
              </a:spcBef>
              <a:buSzPts val="12000"/>
              <a:buNone/>
              <a:defRPr sz="12000"/>
            </a:lvl6pPr>
            <a:lvl7pPr lvl="6" algn="ctr">
              <a:spcBef>
                <a:spcPts val="0"/>
              </a:spcBef>
              <a:buSzPts val="12000"/>
              <a:buNone/>
              <a:defRPr sz="12000"/>
            </a:lvl7pPr>
            <a:lvl8pPr lvl="7" algn="ctr">
              <a:spcBef>
                <a:spcPts val="0"/>
              </a:spcBef>
              <a:buSzPts val="12000"/>
              <a:buNone/>
              <a:defRPr sz="12000"/>
            </a:lvl8pPr>
            <a:lvl9pPr lvl="8" algn="ctr">
              <a:spcBef>
                <a:spcPts val="0"/>
              </a:spcBef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ts val="3600"/>
              <a:buNone/>
              <a:defRPr sz="3600"/>
            </a:lvl1pPr>
            <a:lvl2pPr lvl="1" algn="ctr">
              <a:spcBef>
                <a:spcPts val="0"/>
              </a:spcBef>
              <a:buSzPts val="3600"/>
              <a:buNone/>
              <a:defRPr sz="3600"/>
            </a:lvl2pPr>
            <a:lvl3pPr lvl="2" algn="ctr">
              <a:spcBef>
                <a:spcPts val="0"/>
              </a:spcBef>
              <a:buSzPts val="3600"/>
              <a:buNone/>
              <a:defRPr sz="3600"/>
            </a:lvl3pPr>
            <a:lvl4pPr lvl="3" algn="ctr">
              <a:spcBef>
                <a:spcPts val="0"/>
              </a:spcBef>
              <a:buSzPts val="3600"/>
              <a:buNone/>
              <a:defRPr sz="3600"/>
            </a:lvl4pPr>
            <a:lvl5pPr lvl="4" algn="ctr">
              <a:spcBef>
                <a:spcPts val="0"/>
              </a:spcBef>
              <a:buSzPts val="3600"/>
              <a:buNone/>
              <a:defRPr sz="3600"/>
            </a:lvl5pPr>
            <a:lvl6pPr lvl="5" algn="ctr">
              <a:spcBef>
                <a:spcPts val="0"/>
              </a:spcBef>
              <a:buSzPts val="3600"/>
              <a:buNone/>
              <a:defRPr sz="3600"/>
            </a:lvl6pPr>
            <a:lvl7pPr lvl="6" algn="ctr">
              <a:spcBef>
                <a:spcPts val="0"/>
              </a:spcBef>
              <a:buSzPts val="3600"/>
              <a:buNone/>
              <a:defRPr sz="3600"/>
            </a:lvl7pPr>
            <a:lvl8pPr lvl="7" algn="ctr">
              <a:spcBef>
                <a:spcPts val="0"/>
              </a:spcBef>
              <a:buSzPts val="3600"/>
              <a:buNone/>
              <a:defRPr sz="3600"/>
            </a:lvl8pPr>
            <a:lvl9pPr lvl="8" algn="ctr">
              <a:spcBef>
                <a:spcPts val="0"/>
              </a:spcBef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pic>
        <p:nvPicPr>
          <p:cNvPr id="56" name="Shape 56" descr="Screen Shot 2017-04-19 at 9.15.51 A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1563" y="332175"/>
            <a:ext cx="6480874" cy="4811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Grabowski, Kendra Jo Thomas</cp:lastModifiedBy>
  <cp:revision>1</cp:revision>
  <dcterms:modified xsi:type="dcterms:W3CDTF">2018-01-03T17:48:52Z</dcterms:modified>
</cp:coreProperties>
</file>