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7"/>
  </p:normalViewPr>
  <p:slideViewPr>
    <p:cSldViewPr snapToGrid="0" snapToObjects="1">
      <p:cViewPr varScale="1">
        <p:scale>
          <a:sx n="123" d="100"/>
          <a:sy n="123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0006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001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350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2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2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400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66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49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04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15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639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15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1012500"/>
            <a:ext cx="4016700" cy="3299700"/>
          </a:xfrm>
          <a:prstGeom prst="rect">
            <a:avLst/>
          </a:prstGeom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b="1">
                <a:solidFill>
                  <a:srgbClr val="6AA84F"/>
                </a:solidFill>
              </a:rPr>
              <a:t> </a:t>
            </a:r>
            <a:r>
              <a:rPr lang="en" b="1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Let’s learn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b="1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Fitness &amp; Exercise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b="1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Words!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7770550" y="49319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buNone/>
            </a:pPr>
            <a:endParaRPr/>
          </a:p>
        </p:txBody>
      </p:sp>
      <p:pic>
        <p:nvPicPr>
          <p:cNvPr id="56" name="Shape 56" descr="shutterstock_33140114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025" y="1040575"/>
            <a:ext cx="4105496" cy="329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344225" y="602850"/>
            <a:ext cx="39357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GARDENING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5250375" y="697675"/>
            <a:ext cx="33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BOWLING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50" y="1484400"/>
            <a:ext cx="4327244" cy="306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3875" y="1523575"/>
            <a:ext cx="4167731" cy="302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726525" y="589475"/>
            <a:ext cx="20121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PUNCH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3921375" y="597725"/>
            <a:ext cx="14883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TAP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7120725" y="597725"/>
            <a:ext cx="1082100" cy="44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/>
              <a:t>KICK</a:t>
            </a:r>
          </a:p>
        </p:txBody>
      </p:sp>
      <p:pic>
        <p:nvPicPr>
          <p:cNvPr id="136" name="Shape 136" descr="Screen Shot 2017-04-17 at 8.49.4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050" y="1457375"/>
            <a:ext cx="2602098" cy="2558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7" name="Shape 137" descr="Screen Shot 2017-04-17 at 8.54.40 PM.png"/>
          <p:cNvPicPr preferRelativeResize="0"/>
          <p:nvPr/>
        </p:nvPicPr>
        <p:blipFill rotWithShape="1">
          <a:blip r:embed="rId4">
            <a:alphaModFix/>
          </a:blip>
          <a:srcRect l="6598" t="3697" r="2393"/>
          <a:stretch/>
        </p:blipFill>
        <p:spPr>
          <a:xfrm>
            <a:off x="6204850" y="1457375"/>
            <a:ext cx="2602099" cy="2558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8" name="Shape 138" descr="tap toes.jpg"/>
          <p:cNvPicPr preferRelativeResize="0"/>
          <p:nvPr/>
        </p:nvPicPr>
        <p:blipFill rotWithShape="1">
          <a:blip r:embed="rId5">
            <a:alphaModFix/>
          </a:blip>
          <a:srcRect l="35921" r="14021"/>
          <a:stretch/>
        </p:blipFill>
        <p:spPr>
          <a:xfrm>
            <a:off x="3189275" y="1457375"/>
            <a:ext cx="2765450" cy="25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843425" y="513275"/>
            <a:ext cx="30000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4800"/>
              <a:t>JOGGING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5186138" y="683100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BIKING</a:t>
            </a:r>
          </a:p>
        </p:txBody>
      </p:sp>
      <p:pic>
        <p:nvPicPr>
          <p:cNvPr id="63" name="Shape 63" descr="shutterstock_52198697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61" y="1410050"/>
            <a:ext cx="3761321" cy="31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 descr="shutterstock_22896101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000" y="1410050"/>
            <a:ext cx="4102272" cy="3132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1063925" y="563075"/>
            <a:ext cx="29532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HIKING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5379425" y="7320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WALKING</a:t>
            </a:r>
          </a:p>
        </p:txBody>
      </p:sp>
      <p:pic>
        <p:nvPicPr>
          <p:cNvPr id="71" name="Shape 71" descr="shutterstock_308944316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00" y="1487650"/>
            <a:ext cx="4702247" cy="2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 descr="shutterstock_50937931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825" y="1405575"/>
            <a:ext cx="2953203" cy="3575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/>
        </p:nvSpPr>
        <p:spPr>
          <a:xfrm>
            <a:off x="774625" y="133600"/>
            <a:ext cx="3211200" cy="11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LIFTING WEIGHTS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4535738" y="978225"/>
            <a:ext cx="42081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STRETCHING</a:t>
            </a:r>
          </a:p>
        </p:txBody>
      </p:sp>
      <p:pic>
        <p:nvPicPr>
          <p:cNvPr id="79" name="Shape 79" descr="shutterstock_2156134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625" y="1760125"/>
            <a:ext cx="3157924" cy="31579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0" name="Shape 80" descr="Screen Shot 2017-04-17 at 7.50.41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875" y="1990600"/>
            <a:ext cx="4301825" cy="256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/>
        </p:nvSpPr>
        <p:spPr>
          <a:xfrm>
            <a:off x="841113" y="589475"/>
            <a:ext cx="29532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SOCCER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5027750" y="697675"/>
            <a:ext cx="36828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FOOTBALL</a:t>
            </a:r>
          </a:p>
        </p:txBody>
      </p:sp>
      <p:pic>
        <p:nvPicPr>
          <p:cNvPr id="87" name="Shape 87" descr="shutterstock_39823227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49" y="1589791"/>
            <a:ext cx="3752120" cy="250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 descr="Screen Shot 2017-04-17 at 8.05.20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675" y="1589800"/>
            <a:ext cx="3752123" cy="25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/>
        </p:nvSpPr>
        <p:spPr>
          <a:xfrm>
            <a:off x="347350" y="589475"/>
            <a:ext cx="41682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BASKETBALL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5170225" y="697675"/>
            <a:ext cx="34203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BASEBALL</a:t>
            </a:r>
          </a:p>
        </p:txBody>
      </p:sp>
      <p:pic>
        <p:nvPicPr>
          <p:cNvPr id="95" name="Shape 95" descr="shutterstock_52513528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50" y="1519618"/>
            <a:ext cx="4168197" cy="277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3950" y="1523575"/>
            <a:ext cx="4020200" cy="277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EXERCISE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BALLS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425" y="1569450"/>
            <a:ext cx="4163101" cy="30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 descr="StageBall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150" y="1569450"/>
            <a:ext cx="3627900" cy="30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523750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FISHING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5064400" y="697675"/>
            <a:ext cx="34452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SWIMMING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75" y="1442875"/>
            <a:ext cx="4033450" cy="28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875" y="1442875"/>
            <a:ext cx="3928252" cy="285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/>
        </p:nvSpPr>
        <p:spPr>
          <a:xfrm>
            <a:off x="552850" y="5876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DANCING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TENNIS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25" y="1437975"/>
            <a:ext cx="4112476" cy="302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3640" y="1371175"/>
            <a:ext cx="2296221" cy="346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Macintosh PowerPoint</Application>
  <PresentationFormat>On-screen Show (16:9)</PresentationFormat>
  <Paragraphs>24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Simple Light</vt:lpstr>
      <vt:lpstr> Let’s learn  Fitness &amp; Exercise Words!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Let’s learn  Fitness &amp; Exercise Words!</dc:title>
  <cp:lastModifiedBy>Grabowski, Kendra Jo Thomas</cp:lastModifiedBy>
  <cp:revision>1</cp:revision>
  <dcterms:modified xsi:type="dcterms:W3CDTF">2018-01-03T17:51:16Z</dcterms:modified>
</cp:coreProperties>
</file>