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7"/>
  </p:normalViewPr>
  <p:slideViewPr>
    <p:cSldViewPr snapToGrid="0" snapToObjects="1">
      <p:cViewPr varScale="1">
        <p:scale>
          <a:sx n="123" d="100"/>
          <a:sy n="123" d="100"/>
        </p:scale>
        <p:origin x="7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100"/>
            </a:lvl1pPr>
            <a:lvl2pPr lvl="1">
              <a:spcBef>
                <a:spcPts val="0"/>
              </a:spcBef>
              <a:buSzPts val="1400"/>
              <a:buChar char="○"/>
              <a:defRPr sz="1100"/>
            </a:lvl2pPr>
            <a:lvl3pPr lvl="2">
              <a:spcBef>
                <a:spcPts val="0"/>
              </a:spcBef>
              <a:buSzPts val="1400"/>
              <a:buChar char="■"/>
              <a:defRPr sz="1100"/>
            </a:lvl3pPr>
            <a:lvl4pPr lvl="3">
              <a:spcBef>
                <a:spcPts val="0"/>
              </a:spcBef>
              <a:buSzPts val="1400"/>
              <a:buChar char="●"/>
              <a:defRPr sz="1100"/>
            </a:lvl4pPr>
            <a:lvl5pPr lvl="4">
              <a:spcBef>
                <a:spcPts val="0"/>
              </a:spcBef>
              <a:buSzPts val="1400"/>
              <a:buChar char="○"/>
              <a:defRPr sz="1100"/>
            </a:lvl5pPr>
            <a:lvl6pPr lvl="5">
              <a:spcBef>
                <a:spcPts val="0"/>
              </a:spcBef>
              <a:buSzPts val="1400"/>
              <a:buChar char="■"/>
              <a:defRPr sz="1100"/>
            </a:lvl6pPr>
            <a:lvl7pPr lvl="6">
              <a:spcBef>
                <a:spcPts val="0"/>
              </a:spcBef>
              <a:buSzPts val="1400"/>
              <a:buChar char="●"/>
              <a:defRPr sz="1100"/>
            </a:lvl7pPr>
            <a:lvl8pPr lvl="7">
              <a:spcBef>
                <a:spcPts val="0"/>
              </a:spcBef>
              <a:buSzPts val="1400"/>
              <a:buChar char="○"/>
              <a:defRPr sz="1100"/>
            </a:lvl8pPr>
            <a:lvl9pPr lvl="8">
              <a:spcBef>
                <a:spcPts val="0"/>
              </a:spcBef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336345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555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2484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484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763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4503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5967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0831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6225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6309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3815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2717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3782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672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5200"/>
              <a:buNone/>
              <a:defRPr sz="5200"/>
            </a:lvl1pPr>
            <a:lvl2pPr lvl="1" algn="ctr">
              <a:spcBef>
                <a:spcPts val="0"/>
              </a:spcBef>
              <a:buSzPts val="5200"/>
              <a:buNone/>
              <a:defRPr sz="5200"/>
            </a:lvl2pPr>
            <a:lvl3pPr lvl="2" algn="ctr">
              <a:spcBef>
                <a:spcPts val="0"/>
              </a:spcBef>
              <a:buSzPts val="5200"/>
              <a:buNone/>
              <a:defRPr sz="5200"/>
            </a:lvl3pPr>
            <a:lvl4pPr lvl="3" algn="ctr">
              <a:spcBef>
                <a:spcPts val="0"/>
              </a:spcBef>
              <a:buSzPts val="5200"/>
              <a:buNone/>
              <a:defRPr sz="5200"/>
            </a:lvl4pPr>
            <a:lvl5pPr lvl="4" algn="ctr">
              <a:spcBef>
                <a:spcPts val="0"/>
              </a:spcBef>
              <a:buSzPts val="5200"/>
              <a:buNone/>
              <a:defRPr sz="5200"/>
            </a:lvl5pPr>
            <a:lvl6pPr lvl="5" algn="ctr">
              <a:spcBef>
                <a:spcPts val="0"/>
              </a:spcBef>
              <a:buSzPts val="5200"/>
              <a:buNone/>
              <a:defRPr sz="5200"/>
            </a:lvl6pPr>
            <a:lvl7pPr lvl="6" algn="ctr">
              <a:spcBef>
                <a:spcPts val="0"/>
              </a:spcBef>
              <a:buSzPts val="5200"/>
              <a:buNone/>
              <a:defRPr sz="5200"/>
            </a:lvl7pPr>
            <a:lvl8pPr lvl="7" algn="ctr">
              <a:spcBef>
                <a:spcPts val="0"/>
              </a:spcBef>
              <a:buSzPts val="5200"/>
              <a:buNone/>
              <a:defRPr sz="5200"/>
            </a:lvl8pPr>
            <a:lvl9pPr lvl="8" algn="ctr">
              <a:spcBef>
                <a:spcPts val="0"/>
              </a:spcBef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12000"/>
              <a:buNone/>
              <a:defRPr sz="12000"/>
            </a:lvl1pPr>
            <a:lvl2pPr lvl="1" algn="ctr">
              <a:spcBef>
                <a:spcPts val="0"/>
              </a:spcBef>
              <a:buSzPts val="12000"/>
              <a:buNone/>
              <a:defRPr sz="12000"/>
            </a:lvl2pPr>
            <a:lvl3pPr lvl="2" algn="ctr">
              <a:spcBef>
                <a:spcPts val="0"/>
              </a:spcBef>
              <a:buSzPts val="12000"/>
              <a:buNone/>
              <a:defRPr sz="12000"/>
            </a:lvl3pPr>
            <a:lvl4pPr lvl="3" algn="ctr">
              <a:spcBef>
                <a:spcPts val="0"/>
              </a:spcBef>
              <a:buSzPts val="12000"/>
              <a:buNone/>
              <a:defRPr sz="12000"/>
            </a:lvl4pPr>
            <a:lvl5pPr lvl="4" algn="ctr">
              <a:spcBef>
                <a:spcPts val="0"/>
              </a:spcBef>
              <a:buSzPts val="12000"/>
              <a:buNone/>
              <a:defRPr sz="12000"/>
            </a:lvl5pPr>
            <a:lvl6pPr lvl="5" algn="ctr">
              <a:spcBef>
                <a:spcPts val="0"/>
              </a:spcBef>
              <a:buSzPts val="12000"/>
              <a:buNone/>
              <a:defRPr sz="12000"/>
            </a:lvl6pPr>
            <a:lvl7pPr lvl="6" algn="ctr">
              <a:spcBef>
                <a:spcPts val="0"/>
              </a:spcBef>
              <a:buSzPts val="12000"/>
              <a:buNone/>
              <a:defRPr sz="12000"/>
            </a:lvl7pPr>
            <a:lvl8pPr lvl="7" algn="ctr">
              <a:spcBef>
                <a:spcPts val="0"/>
              </a:spcBef>
              <a:buSzPts val="12000"/>
              <a:buNone/>
              <a:defRPr sz="12000"/>
            </a:lvl8pPr>
            <a:lvl9pPr lvl="8" algn="ctr">
              <a:spcBef>
                <a:spcPts val="0"/>
              </a:spcBef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ts val="3600"/>
              <a:buNone/>
              <a:defRPr sz="3600"/>
            </a:lvl1pPr>
            <a:lvl2pPr lvl="1" algn="ctr">
              <a:spcBef>
                <a:spcPts val="0"/>
              </a:spcBef>
              <a:buSzPts val="3600"/>
              <a:buNone/>
              <a:defRPr sz="3600"/>
            </a:lvl2pPr>
            <a:lvl3pPr lvl="2" algn="ctr">
              <a:spcBef>
                <a:spcPts val="0"/>
              </a:spcBef>
              <a:buSzPts val="3600"/>
              <a:buNone/>
              <a:defRPr sz="3600"/>
            </a:lvl3pPr>
            <a:lvl4pPr lvl="3" algn="ctr">
              <a:spcBef>
                <a:spcPts val="0"/>
              </a:spcBef>
              <a:buSzPts val="3600"/>
              <a:buNone/>
              <a:defRPr sz="3600"/>
            </a:lvl4pPr>
            <a:lvl5pPr lvl="4" algn="ctr">
              <a:spcBef>
                <a:spcPts val="0"/>
              </a:spcBef>
              <a:buSzPts val="3600"/>
              <a:buNone/>
              <a:defRPr sz="3600"/>
            </a:lvl5pPr>
            <a:lvl6pPr lvl="5" algn="ctr">
              <a:spcBef>
                <a:spcPts val="0"/>
              </a:spcBef>
              <a:buSzPts val="3600"/>
              <a:buNone/>
              <a:defRPr sz="3600"/>
            </a:lvl6pPr>
            <a:lvl7pPr lvl="6" algn="ctr">
              <a:spcBef>
                <a:spcPts val="0"/>
              </a:spcBef>
              <a:buSzPts val="3600"/>
              <a:buNone/>
              <a:defRPr sz="3600"/>
            </a:lvl7pPr>
            <a:lvl8pPr lvl="7" algn="ctr">
              <a:spcBef>
                <a:spcPts val="0"/>
              </a:spcBef>
              <a:buSzPts val="3600"/>
              <a:buNone/>
              <a:defRPr sz="3600"/>
            </a:lvl8pPr>
            <a:lvl9pPr lvl="8" algn="ctr">
              <a:spcBef>
                <a:spcPts val="0"/>
              </a:spcBef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2400"/>
              <a:buNone/>
              <a:defRPr sz="2400"/>
            </a:lvl1pPr>
            <a:lvl2pPr lvl="1">
              <a:spcBef>
                <a:spcPts val="0"/>
              </a:spcBef>
              <a:buSzPts val="2400"/>
              <a:buNone/>
              <a:defRPr sz="2400"/>
            </a:lvl2pPr>
            <a:lvl3pPr lvl="2">
              <a:spcBef>
                <a:spcPts val="0"/>
              </a:spcBef>
              <a:buSzPts val="2400"/>
              <a:buNone/>
              <a:defRPr sz="2400"/>
            </a:lvl3pPr>
            <a:lvl4pPr lvl="3">
              <a:spcBef>
                <a:spcPts val="0"/>
              </a:spcBef>
              <a:buSzPts val="2400"/>
              <a:buNone/>
              <a:defRPr sz="2400"/>
            </a:lvl4pPr>
            <a:lvl5pPr lvl="4">
              <a:spcBef>
                <a:spcPts val="0"/>
              </a:spcBef>
              <a:buSzPts val="2400"/>
              <a:buNone/>
              <a:defRPr sz="2400"/>
            </a:lvl5pPr>
            <a:lvl6pPr lvl="5">
              <a:spcBef>
                <a:spcPts val="0"/>
              </a:spcBef>
              <a:buSzPts val="2400"/>
              <a:buNone/>
              <a:defRPr sz="2400"/>
            </a:lvl6pPr>
            <a:lvl7pPr lvl="6">
              <a:spcBef>
                <a:spcPts val="0"/>
              </a:spcBef>
              <a:buSzPts val="2400"/>
              <a:buNone/>
              <a:defRPr sz="2400"/>
            </a:lvl7pPr>
            <a:lvl8pPr lvl="7">
              <a:spcBef>
                <a:spcPts val="0"/>
              </a:spcBef>
              <a:buSzPts val="2400"/>
              <a:buNone/>
              <a:defRPr sz="2400"/>
            </a:lvl8pPr>
            <a:lvl9pPr lvl="8">
              <a:spcBef>
                <a:spcPts val="0"/>
              </a:spcBef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4200"/>
              <a:buNone/>
              <a:defRPr sz="4200"/>
            </a:lvl1pPr>
            <a:lvl2pPr lvl="1" algn="ctr">
              <a:spcBef>
                <a:spcPts val="0"/>
              </a:spcBef>
              <a:buSzPts val="4200"/>
              <a:buNone/>
              <a:defRPr sz="4200"/>
            </a:lvl2pPr>
            <a:lvl3pPr lvl="2" algn="ctr">
              <a:spcBef>
                <a:spcPts val="0"/>
              </a:spcBef>
              <a:buSzPts val="4200"/>
              <a:buNone/>
              <a:defRPr sz="4200"/>
            </a:lvl3pPr>
            <a:lvl4pPr lvl="3" algn="ctr">
              <a:spcBef>
                <a:spcPts val="0"/>
              </a:spcBef>
              <a:buSzPts val="4200"/>
              <a:buNone/>
              <a:defRPr sz="4200"/>
            </a:lvl4pPr>
            <a:lvl5pPr lvl="4" algn="ctr">
              <a:spcBef>
                <a:spcPts val="0"/>
              </a:spcBef>
              <a:buSzPts val="4200"/>
              <a:buNone/>
              <a:defRPr sz="4200"/>
            </a:lvl5pPr>
            <a:lvl6pPr lvl="5" algn="ctr">
              <a:spcBef>
                <a:spcPts val="0"/>
              </a:spcBef>
              <a:buSzPts val="4200"/>
              <a:buNone/>
              <a:defRPr sz="4200"/>
            </a:lvl6pPr>
            <a:lvl7pPr lvl="6" algn="ctr">
              <a:spcBef>
                <a:spcPts val="0"/>
              </a:spcBef>
              <a:buSzPts val="4200"/>
              <a:buNone/>
              <a:defRPr sz="4200"/>
            </a:lvl7pPr>
            <a:lvl8pPr lvl="7" algn="ctr">
              <a:spcBef>
                <a:spcPts val="0"/>
              </a:spcBef>
              <a:buSzPts val="4200"/>
              <a:buNone/>
              <a:defRPr sz="4200"/>
            </a:lvl8pPr>
            <a:lvl9pPr lvl="8" algn="ctr">
              <a:spcBef>
                <a:spcPts val="0"/>
              </a:spcBef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5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Let’s learn words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about kitchens &amp; cooking!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56" name="Shape 56" descr="shutterstock_27184007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9050" y="2834125"/>
            <a:ext cx="2965903" cy="205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57" descr="chef hat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0550" y="2904831"/>
            <a:ext cx="1645850" cy="191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 descr="chef hat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6350" y="2975556"/>
            <a:ext cx="1645850" cy="191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311700" y="3815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3600"/>
              <a:t>IN THE KITCHEN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176875" y="3746500"/>
            <a:ext cx="27921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3000"/>
              <a:t>MEASURING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" sz="3000"/>
              <a:t>SPOONS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6074825" y="3746500"/>
            <a:ext cx="2925300" cy="46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3000"/>
              <a:t>MEASURING CUPS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x="3354288" y="4550850"/>
            <a:ext cx="2435400" cy="38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3000"/>
              <a:t>SPATULA</a:t>
            </a:r>
          </a:p>
        </p:txBody>
      </p:sp>
      <p:pic>
        <p:nvPicPr>
          <p:cNvPr id="158" name="Shape 158" descr="shutterstock_247531966 (1).jpg"/>
          <p:cNvPicPr preferRelativeResize="0"/>
          <p:nvPr/>
        </p:nvPicPr>
        <p:blipFill rotWithShape="1">
          <a:blip r:embed="rId3">
            <a:alphaModFix/>
          </a:blip>
          <a:srcRect l="12411" t="8650"/>
          <a:stretch/>
        </p:blipFill>
        <p:spPr>
          <a:xfrm>
            <a:off x="176875" y="1600675"/>
            <a:ext cx="2791994" cy="2145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 descr="shutterstock_2883640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4175" y="1600675"/>
            <a:ext cx="2564103" cy="282315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60" name="Shape 160" descr="shutterstock_321773111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3575" y="1596650"/>
            <a:ext cx="2925302" cy="2145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3600"/>
              <a:t>IN THE KITCHEN</a:t>
            </a:r>
          </a:p>
        </p:txBody>
      </p:sp>
      <p:sp>
        <p:nvSpPr>
          <p:cNvPr id="166" name="Shape 166"/>
          <p:cNvSpPr txBox="1"/>
          <p:nvPr/>
        </p:nvSpPr>
        <p:spPr>
          <a:xfrm>
            <a:off x="-775625" y="6455850"/>
            <a:ext cx="27921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endParaRPr sz="3000"/>
          </a:p>
        </p:txBody>
      </p:sp>
      <p:sp>
        <p:nvSpPr>
          <p:cNvPr id="167" name="Shape 167"/>
          <p:cNvSpPr txBox="1"/>
          <p:nvPr/>
        </p:nvSpPr>
        <p:spPr>
          <a:xfrm>
            <a:off x="5460975" y="4381500"/>
            <a:ext cx="2925300" cy="46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3000"/>
              <a:t>MIXING BOWL</a:t>
            </a:r>
          </a:p>
        </p:txBody>
      </p:sp>
      <p:sp>
        <p:nvSpPr>
          <p:cNvPr id="168" name="Shape 168"/>
          <p:cNvSpPr txBox="1"/>
          <p:nvPr/>
        </p:nvSpPr>
        <p:spPr>
          <a:xfrm>
            <a:off x="729328" y="4213300"/>
            <a:ext cx="3217200" cy="38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3000"/>
              <a:t>CAN OPENER</a:t>
            </a:r>
          </a:p>
        </p:txBody>
      </p:sp>
      <p:pic>
        <p:nvPicPr>
          <p:cNvPr id="169" name="Shape 169" descr="shutterstock_215713819.jpg"/>
          <p:cNvPicPr preferRelativeResize="0"/>
          <p:nvPr/>
        </p:nvPicPr>
        <p:blipFill rotWithShape="1">
          <a:blip r:embed="rId3">
            <a:alphaModFix/>
          </a:blip>
          <a:srcRect l="14059" t="12755"/>
          <a:stretch/>
        </p:blipFill>
        <p:spPr>
          <a:xfrm>
            <a:off x="729325" y="1514728"/>
            <a:ext cx="3609855" cy="2608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 descr="shutterstock_601272452.jpg"/>
          <p:cNvPicPr preferRelativeResize="0"/>
          <p:nvPr/>
        </p:nvPicPr>
        <p:blipFill rotWithShape="1">
          <a:blip r:embed="rId4">
            <a:alphaModFix/>
          </a:blip>
          <a:srcRect l="11777" b="18086"/>
          <a:stretch/>
        </p:blipFill>
        <p:spPr>
          <a:xfrm>
            <a:off x="5409151" y="168200"/>
            <a:ext cx="3028947" cy="421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3600"/>
              <a:t>IN THE KITCHEN</a:t>
            </a:r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177" name="Shape 177" descr="shutterstock_32668648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8763" y="1152475"/>
            <a:ext cx="4846483" cy="3416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8" name="Shape 178"/>
          <p:cNvCxnSpPr/>
          <p:nvPr/>
        </p:nvCxnSpPr>
        <p:spPr>
          <a:xfrm rot="10800000" flipH="1">
            <a:off x="1502825" y="2349425"/>
            <a:ext cx="1312500" cy="105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9" name="Shape 179"/>
          <p:cNvSpPr txBox="1"/>
          <p:nvPr/>
        </p:nvSpPr>
        <p:spPr>
          <a:xfrm>
            <a:off x="592675" y="2476500"/>
            <a:ext cx="15561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" sz="3000"/>
              <a:t>Rolling Pin</a:t>
            </a:r>
          </a:p>
        </p:txBody>
      </p:sp>
      <p:cxnSp>
        <p:nvCxnSpPr>
          <p:cNvPr id="180" name="Shape 180"/>
          <p:cNvCxnSpPr/>
          <p:nvPr/>
        </p:nvCxnSpPr>
        <p:spPr>
          <a:xfrm flipH="1">
            <a:off x="6328700" y="3333900"/>
            <a:ext cx="1545300" cy="63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1" name="Shape 181"/>
          <p:cNvSpPr txBox="1"/>
          <p:nvPr/>
        </p:nvSpPr>
        <p:spPr>
          <a:xfrm>
            <a:off x="7276199" y="3333900"/>
            <a:ext cx="15561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3000"/>
              <a:t>Cutting Board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3600"/>
              <a:t>IN THE KITCHEN</a:t>
            </a:r>
          </a:p>
        </p:txBody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188" name="Shape 188" descr="Screen Shot 2017-04-17 at 6.16.37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0614" y="1181725"/>
            <a:ext cx="6002760" cy="3416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9" name="Shape 189"/>
          <p:cNvCxnSpPr/>
          <p:nvPr/>
        </p:nvCxnSpPr>
        <p:spPr>
          <a:xfrm flipH="1">
            <a:off x="6646325" y="867825"/>
            <a:ext cx="381000" cy="13125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90" name="Shape 190"/>
          <p:cNvSpPr txBox="1"/>
          <p:nvPr/>
        </p:nvSpPr>
        <p:spPr>
          <a:xfrm>
            <a:off x="5736175" y="700625"/>
            <a:ext cx="2709300" cy="317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2400"/>
              <a:t>REFRIGERATOR</a:t>
            </a:r>
          </a:p>
        </p:txBody>
      </p:sp>
      <p:cxnSp>
        <p:nvCxnSpPr>
          <p:cNvPr id="191" name="Shape 191"/>
          <p:cNvCxnSpPr/>
          <p:nvPr/>
        </p:nvCxnSpPr>
        <p:spPr>
          <a:xfrm rot="10800000" flipH="1">
            <a:off x="5185825" y="3132725"/>
            <a:ext cx="402300" cy="16086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92" name="Shape 192"/>
          <p:cNvSpPr txBox="1"/>
          <p:nvPr/>
        </p:nvSpPr>
        <p:spPr>
          <a:xfrm>
            <a:off x="3852175" y="4568875"/>
            <a:ext cx="2138100" cy="317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2400"/>
              <a:t>MICROWAVE</a:t>
            </a:r>
          </a:p>
        </p:txBody>
      </p:sp>
      <p:cxnSp>
        <p:nvCxnSpPr>
          <p:cNvPr id="193" name="Shape 193"/>
          <p:cNvCxnSpPr>
            <a:stCxn id="188" idx="1"/>
          </p:cNvCxnSpPr>
          <p:nvPr/>
        </p:nvCxnSpPr>
        <p:spPr>
          <a:xfrm>
            <a:off x="1570614" y="2889925"/>
            <a:ext cx="630600" cy="2427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94" name="Shape 194"/>
          <p:cNvSpPr txBox="1"/>
          <p:nvPr/>
        </p:nvSpPr>
        <p:spPr>
          <a:xfrm>
            <a:off x="660425" y="2572825"/>
            <a:ext cx="910200" cy="317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2400"/>
              <a:t>SINK</a:t>
            </a:r>
          </a:p>
        </p:txBody>
      </p:sp>
      <p:sp>
        <p:nvSpPr>
          <p:cNvPr id="195" name="Shape 195"/>
          <p:cNvSpPr txBox="1"/>
          <p:nvPr/>
        </p:nvSpPr>
        <p:spPr>
          <a:xfrm>
            <a:off x="3450175" y="2635975"/>
            <a:ext cx="1418100" cy="24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2400"/>
              <a:t>STOVE</a:t>
            </a:r>
          </a:p>
        </p:txBody>
      </p:sp>
      <p:cxnSp>
        <p:nvCxnSpPr>
          <p:cNvPr id="196" name="Shape 196"/>
          <p:cNvCxnSpPr/>
          <p:nvPr/>
        </p:nvCxnSpPr>
        <p:spPr>
          <a:xfrm rot="10800000" flipH="1">
            <a:off x="2518825" y="3788875"/>
            <a:ext cx="910200" cy="8043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97" name="Shape 197"/>
          <p:cNvSpPr txBox="1"/>
          <p:nvPr/>
        </p:nvSpPr>
        <p:spPr>
          <a:xfrm>
            <a:off x="1693325" y="4568875"/>
            <a:ext cx="1418100" cy="317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2400"/>
              <a:t>OVEN</a:t>
            </a:r>
          </a:p>
        </p:txBody>
      </p:sp>
      <p:cxnSp>
        <p:nvCxnSpPr>
          <p:cNvPr id="198" name="Shape 198"/>
          <p:cNvCxnSpPr/>
          <p:nvPr/>
        </p:nvCxnSpPr>
        <p:spPr>
          <a:xfrm rot="10800000">
            <a:off x="7112125" y="4000325"/>
            <a:ext cx="550200" cy="5505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99" name="Shape 199"/>
          <p:cNvSpPr txBox="1"/>
          <p:nvPr/>
        </p:nvSpPr>
        <p:spPr>
          <a:xfrm rot="10800000">
            <a:off x="9899617" y="5034903"/>
            <a:ext cx="1418100" cy="24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00" name="Shape 200"/>
          <p:cNvSpPr txBox="1"/>
          <p:nvPr/>
        </p:nvSpPr>
        <p:spPr>
          <a:xfrm>
            <a:off x="7112125" y="4445000"/>
            <a:ext cx="1677900" cy="403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2400"/>
              <a:t>FREEZER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3600"/>
              <a:t>COOKING VERBS</a:t>
            </a:r>
          </a:p>
        </p:txBody>
      </p:sp>
      <p:pic>
        <p:nvPicPr>
          <p:cNvPr id="64" name="Shape 64" descr="shutterstock_39696171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500" y="1548150"/>
            <a:ext cx="3070797" cy="204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 descr="shutterstock_291753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0487" y="1548151"/>
            <a:ext cx="2435423" cy="3043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Shape 66" descr="shutterstock_570297406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0075" y="1629575"/>
            <a:ext cx="2925320" cy="1950196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Shape 67"/>
          <p:cNvSpPr txBox="1"/>
          <p:nvPr/>
        </p:nvSpPr>
        <p:spPr>
          <a:xfrm>
            <a:off x="275175" y="3746500"/>
            <a:ext cx="30708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" sz="3000"/>
              <a:t>SPREAD</a:t>
            </a:r>
          </a:p>
        </p:txBody>
      </p:sp>
      <p:sp>
        <p:nvSpPr>
          <p:cNvPr id="68" name="Shape 68"/>
          <p:cNvSpPr txBox="1"/>
          <p:nvPr/>
        </p:nvSpPr>
        <p:spPr>
          <a:xfrm>
            <a:off x="6074825" y="3746500"/>
            <a:ext cx="2925300" cy="46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" sz="3000"/>
              <a:t>CHOP</a:t>
            </a:r>
          </a:p>
        </p:txBody>
      </p:sp>
      <p:sp>
        <p:nvSpPr>
          <p:cNvPr id="69" name="Shape 69"/>
          <p:cNvSpPr txBox="1"/>
          <p:nvPr/>
        </p:nvSpPr>
        <p:spPr>
          <a:xfrm>
            <a:off x="3430488" y="4591925"/>
            <a:ext cx="2435400" cy="38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" sz="3000"/>
              <a:t>POUR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3600"/>
              <a:t>COOKING VERBS</a:t>
            </a:r>
          </a:p>
        </p:txBody>
      </p:sp>
      <p:sp>
        <p:nvSpPr>
          <p:cNvPr id="75" name="Shape 75"/>
          <p:cNvSpPr txBox="1"/>
          <p:nvPr/>
        </p:nvSpPr>
        <p:spPr>
          <a:xfrm>
            <a:off x="275175" y="3746500"/>
            <a:ext cx="30708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3000"/>
              <a:t>PEEL</a:t>
            </a:r>
          </a:p>
        </p:txBody>
      </p:sp>
      <p:sp>
        <p:nvSpPr>
          <p:cNvPr id="76" name="Shape 76"/>
          <p:cNvSpPr txBox="1"/>
          <p:nvPr/>
        </p:nvSpPr>
        <p:spPr>
          <a:xfrm>
            <a:off x="6074825" y="3746500"/>
            <a:ext cx="2925300" cy="46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3000"/>
              <a:t>SLICE</a:t>
            </a:r>
          </a:p>
        </p:txBody>
      </p:sp>
      <p:sp>
        <p:nvSpPr>
          <p:cNvPr id="77" name="Shape 77"/>
          <p:cNvSpPr txBox="1"/>
          <p:nvPr/>
        </p:nvSpPr>
        <p:spPr>
          <a:xfrm>
            <a:off x="3343763" y="3746500"/>
            <a:ext cx="2435400" cy="38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3000"/>
              <a:t>MIX</a:t>
            </a:r>
          </a:p>
        </p:txBody>
      </p:sp>
      <p:pic>
        <p:nvPicPr>
          <p:cNvPr id="78" name="Shape 78" descr="shutterstock_56259272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775" y="1547575"/>
            <a:ext cx="2925306" cy="2167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 descr="Screen Shot 2017-04-17 at 2.56.42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1150" y="1568925"/>
            <a:ext cx="2772723" cy="214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 descr="Screen Shot 2017-04-17 at 2.57.12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4850" y="1568925"/>
            <a:ext cx="2925301" cy="2167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3600"/>
              <a:t>COOKING VERBS</a:t>
            </a:r>
          </a:p>
        </p:txBody>
      </p:sp>
      <p:sp>
        <p:nvSpPr>
          <p:cNvPr id="86" name="Shape 86"/>
          <p:cNvSpPr txBox="1"/>
          <p:nvPr/>
        </p:nvSpPr>
        <p:spPr>
          <a:xfrm>
            <a:off x="176875" y="3746500"/>
            <a:ext cx="27921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3000"/>
              <a:t>BAKE</a:t>
            </a:r>
          </a:p>
        </p:txBody>
      </p:sp>
      <p:sp>
        <p:nvSpPr>
          <p:cNvPr id="87" name="Shape 87"/>
          <p:cNvSpPr txBox="1"/>
          <p:nvPr/>
        </p:nvSpPr>
        <p:spPr>
          <a:xfrm>
            <a:off x="6074825" y="3746500"/>
            <a:ext cx="2925300" cy="46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3000"/>
              <a:t>SLICE</a:t>
            </a:r>
          </a:p>
        </p:txBody>
      </p:sp>
      <p:sp>
        <p:nvSpPr>
          <p:cNvPr id="88" name="Shape 88"/>
          <p:cNvSpPr txBox="1"/>
          <p:nvPr/>
        </p:nvSpPr>
        <p:spPr>
          <a:xfrm>
            <a:off x="3343763" y="3746500"/>
            <a:ext cx="2435400" cy="38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3000"/>
              <a:t>MEASURE</a:t>
            </a:r>
          </a:p>
        </p:txBody>
      </p:sp>
      <p:pic>
        <p:nvPicPr>
          <p:cNvPr id="89" name="Shape 89" descr="shutterstock_32668630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2250" y="1568925"/>
            <a:ext cx="2791999" cy="2145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 descr="shutterstock_26426919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000" y="1568925"/>
            <a:ext cx="2792000" cy="2167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 descr="shutterstock_13047819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7500" y="1568925"/>
            <a:ext cx="2792102" cy="2145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3600"/>
              <a:t>COOKING VERBS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176875" y="3746500"/>
            <a:ext cx="27921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3000"/>
              <a:t>BOIL</a:t>
            </a:r>
          </a:p>
        </p:txBody>
      </p:sp>
      <p:sp>
        <p:nvSpPr>
          <p:cNvPr id="98" name="Shape 98"/>
          <p:cNvSpPr txBox="1"/>
          <p:nvPr/>
        </p:nvSpPr>
        <p:spPr>
          <a:xfrm>
            <a:off x="6074825" y="3746500"/>
            <a:ext cx="2925300" cy="46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3000"/>
              <a:t>SIMMER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3343763" y="3746500"/>
            <a:ext cx="2435400" cy="38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3000"/>
              <a:t>STEAM</a:t>
            </a:r>
          </a:p>
        </p:txBody>
      </p:sp>
      <p:pic>
        <p:nvPicPr>
          <p:cNvPr id="100" name="Shape 100" descr="shutterstock_7813693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875" y="1568925"/>
            <a:ext cx="2716900" cy="214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 descr="shutterstock_44825268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2725" y="1568925"/>
            <a:ext cx="2716904" cy="2145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 descr="shutterstock_37711514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5250" y="1615250"/>
            <a:ext cx="3166006" cy="2099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3600"/>
              <a:t>SET THE TABLE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109" name="Shape 109" descr="shutterstock_13588341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4130" y="1358075"/>
            <a:ext cx="4815746" cy="321080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 txBox="1"/>
          <p:nvPr/>
        </p:nvSpPr>
        <p:spPr>
          <a:xfrm>
            <a:off x="3481875" y="2803950"/>
            <a:ext cx="17145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" sz="3000"/>
              <a:t>PLATE</a:t>
            </a:r>
          </a:p>
        </p:txBody>
      </p:sp>
      <p:cxnSp>
        <p:nvCxnSpPr>
          <p:cNvPr id="111" name="Shape 111"/>
          <p:cNvCxnSpPr/>
          <p:nvPr/>
        </p:nvCxnSpPr>
        <p:spPr>
          <a:xfrm rot="10800000" flipH="1">
            <a:off x="1608675" y="3111525"/>
            <a:ext cx="1164300" cy="4233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2" name="Shape 112"/>
          <p:cNvSpPr txBox="1"/>
          <p:nvPr/>
        </p:nvSpPr>
        <p:spPr>
          <a:xfrm>
            <a:off x="872925" y="3301950"/>
            <a:ext cx="1291200" cy="4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" sz="3000"/>
              <a:t>FORK</a:t>
            </a:r>
          </a:p>
        </p:txBody>
      </p:sp>
      <p:cxnSp>
        <p:nvCxnSpPr>
          <p:cNvPr id="113" name="Shape 113"/>
          <p:cNvCxnSpPr>
            <a:stCxn id="109" idx="3"/>
          </p:cNvCxnSpPr>
          <p:nvPr/>
        </p:nvCxnSpPr>
        <p:spPr>
          <a:xfrm rot="10800000">
            <a:off x="6307576" y="2603477"/>
            <a:ext cx="672300" cy="3600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4" name="Shape 114"/>
          <p:cNvSpPr txBox="1"/>
          <p:nvPr/>
        </p:nvSpPr>
        <p:spPr>
          <a:xfrm>
            <a:off x="6979875" y="2878650"/>
            <a:ext cx="1714500" cy="4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3000"/>
              <a:t>SPOON</a:t>
            </a:r>
          </a:p>
        </p:txBody>
      </p:sp>
      <p:cxnSp>
        <p:nvCxnSpPr>
          <p:cNvPr id="115" name="Shape 115"/>
          <p:cNvCxnSpPr/>
          <p:nvPr/>
        </p:nvCxnSpPr>
        <p:spPr>
          <a:xfrm rot="10800000">
            <a:off x="5820875" y="3788875"/>
            <a:ext cx="1185300" cy="2328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6" name="Shape 116"/>
          <p:cNvSpPr txBox="1"/>
          <p:nvPr/>
        </p:nvSpPr>
        <p:spPr>
          <a:xfrm>
            <a:off x="6979875" y="3788875"/>
            <a:ext cx="1486800" cy="4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" sz="3000"/>
              <a:t>KNIFE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3600"/>
              <a:t>SET THE TABLE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123" name="Shape 123" descr="shutterstock_15832262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2450" y="1259400"/>
            <a:ext cx="5699097" cy="34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" name="Shape 124"/>
          <p:cNvCxnSpPr/>
          <p:nvPr/>
        </p:nvCxnSpPr>
        <p:spPr>
          <a:xfrm flipH="1">
            <a:off x="7069625" y="3534825"/>
            <a:ext cx="529200" cy="4446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5" name="Shape 125"/>
          <p:cNvSpPr txBox="1"/>
          <p:nvPr/>
        </p:nvSpPr>
        <p:spPr>
          <a:xfrm>
            <a:off x="7421550" y="3406725"/>
            <a:ext cx="141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3000"/>
              <a:t>BOWL</a:t>
            </a:r>
          </a:p>
        </p:txBody>
      </p:sp>
      <p:cxnSp>
        <p:nvCxnSpPr>
          <p:cNvPr id="126" name="Shape 126"/>
          <p:cNvCxnSpPr>
            <a:stCxn id="123" idx="1"/>
          </p:cNvCxnSpPr>
          <p:nvPr/>
        </p:nvCxnSpPr>
        <p:spPr>
          <a:xfrm rot="10800000" flipH="1">
            <a:off x="1722450" y="2878800"/>
            <a:ext cx="2002800" cy="888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7" name="Shape 127"/>
          <p:cNvSpPr txBox="1"/>
          <p:nvPr/>
        </p:nvSpPr>
        <p:spPr>
          <a:xfrm>
            <a:off x="727350" y="2709225"/>
            <a:ext cx="995100" cy="697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3000"/>
              <a:t>CUP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3600"/>
              <a:t>IN THE KITCHEN</a:t>
            </a:r>
          </a:p>
        </p:txBody>
      </p:sp>
      <p:sp>
        <p:nvSpPr>
          <p:cNvPr id="133" name="Shape 133"/>
          <p:cNvSpPr txBox="1"/>
          <p:nvPr/>
        </p:nvSpPr>
        <p:spPr>
          <a:xfrm>
            <a:off x="176875" y="3746500"/>
            <a:ext cx="27921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3000"/>
              <a:t>TOASTER</a:t>
            </a:r>
          </a:p>
        </p:txBody>
      </p:sp>
      <p:sp>
        <p:nvSpPr>
          <p:cNvPr id="134" name="Shape 134"/>
          <p:cNvSpPr txBox="1"/>
          <p:nvPr/>
        </p:nvSpPr>
        <p:spPr>
          <a:xfrm>
            <a:off x="6074825" y="3746500"/>
            <a:ext cx="2925300" cy="46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3000"/>
              <a:t>BLENDER</a:t>
            </a:r>
          </a:p>
        </p:txBody>
      </p:sp>
      <p:sp>
        <p:nvSpPr>
          <p:cNvPr id="135" name="Shape 135"/>
          <p:cNvSpPr txBox="1"/>
          <p:nvPr/>
        </p:nvSpPr>
        <p:spPr>
          <a:xfrm>
            <a:off x="3343763" y="3746500"/>
            <a:ext cx="2435400" cy="38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3000"/>
              <a:t>FRYING PAN</a:t>
            </a:r>
          </a:p>
        </p:txBody>
      </p:sp>
      <p:pic>
        <p:nvPicPr>
          <p:cNvPr id="136" name="Shape 136" descr="shutterstock_27158345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4825" y="1615250"/>
            <a:ext cx="2925300" cy="2099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 descr="Screen Shot 2017-04-17 at 4.02.19 PM.png"/>
          <p:cNvPicPr preferRelativeResize="0"/>
          <p:nvPr/>
        </p:nvPicPr>
        <p:blipFill rotWithShape="1">
          <a:blip r:embed="rId4">
            <a:alphaModFix/>
          </a:blip>
          <a:srcRect l="18367" t="2471" b="8640"/>
          <a:stretch/>
        </p:blipFill>
        <p:spPr>
          <a:xfrm>
            <a:off x="176875" y="1641138"/>
            <a:ext cx="2792100" cy="2105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 descr="shutterstock_341845214.jpg"/>
          <p:cNvPicPr preferRelativeResize="0"/>
          <p:nvPr/>
        </p:nvPicPr>
        <p:blipFill rotWithShape="1">
          <a:blip r:embed="rId5">
            <a:alphaModFix/>
          </a:blip>
          <a:srcRect l="8441" t="8650"/>
          <a:stretch/>
        </p:blipFill>
        <p:spPr>
          <a:xfrm>
            <a:off x="3102175" y="1603550"/>
            <a:ext cx="2792097" cy="210534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3600"/>
              <a:t>IN THE KITCHEN</a:t>
            </a:r>
          </a:p>
        </p:txBody>
      </p:sp>
      <p:sp>
        <p:nvSpPr>
          <p:cNvPr id="144" name="Shape 144"/>
          <p:cNvSpPr txBox="1"/>
          <p:nvPr/>
        </p:nvSpPr>
        <p:spPr>
          <a:xfrm>
            <a:off x="176875" y="3746500"/>
            <a:ext cx="27921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3000"/>
              <a:t>COLANDER</a:t>
            </a:r>
          </a:p>
        </p:txBody>
      </p:sp>
      <p:sp>
        <p:nvSpPr>
          <p:cNvPr id="145" name="Shape 145"/>
          <p:cNvSpPr txBox="1"/>
          <p:nvPr/>
        </p:nvSpPr>
        <p:spPr>
          <a:xfrm>
            <a:off x="6074825" y="3746500"/>
            <a:ext cx="2925300" cy="46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3000"/>
              <a:t>POT</a:t>
            </a:r>
          </a:p>
        </p:txBody>
      </p:sp>
      <p:sp>
        <p:nvSpPr>
          <p:cNvPr id="146" name="Shape 146"/>
          <p:cNvSpPr txBox="1"/>
          <p:nvPr/>
        </p:nvSpPr>
        <p:spPr>
          <a:xfrm>
            <a:off x="3343763" y="3746500"/>
            <a:ext cx="2435400" cy="38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3000"/>
              <a:t>KETTLE</a:t>
            </a:r>
          </a:p>
        </p:txBody>
      </p:sp>
      <p:pic>
        <p:nvPicPr>
          <p:cNvPr id="147" name="Shape 147" descr="shutterstock_23645752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975" y="1568925"/>
            <a:ext cx="2792002" cy="2145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 descr="shutterstock_449597155.jpg"/>
          <p:cNvPicPr preferRelativeResize="0"/>
          <p:nvPr/>
        </p:nvPicPr>
        <p:blipFill rotWithShape="1">
          <a:blip r:embed="rId4">
            <a:alphaModFix/>
          </a:blip>
          <a:srcRect l="12701" t="14922"/>
          <a:stretch/>
        </p:blipFill>
        <p:spPr>
          <a:xfrm>
            <a:off x="3073626" y="1600675"/>
            <a:ext cx="2925300" cy="2145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 descr="shutterstock_271840073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3575" y="1600675"/>
            <a:ext cx="2791997" cy="2145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</Words>
  <Application>Microsoft Macintosh PowerPoint</Application>
  <PresentationFormat>On-screen Show (16:9)</PresentationFormat>
  <Paragraphs>52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Arial</vt:lpstr>
      <vt:lpstr>Simple Light</vt:lpstr>
      <vt:lpstr>Let’s learn words  about kitchens &amp; cooking!</vt:lpstr>
      <vt:lpstr>COOKING VERBS</vt:lpstr>
      <vt:lpstr>COOKING VERBS</vt:lpstr>
      <vt:lpstr>COOKING VERBS</vt:lpstr>
      <vt:lpstr>COOKING VERBS</vt:lpstr>
      <vt:lpstr>SET THE TABLE</vt:lpstr>
      <vt:lpstr>SET THE TABLE</vt:lpstr>
      <vt:lpstr>IN THE KITCHEN</vt:lpstr>
      <vt:lpstr>IN THE KITCHEN</vt:lpstr>
      <vt:lpstr>IN THE KITCHEN</vt:lpstr>
      <vt:lpstr>IN THE KITCHEN</vt:lpstr>
      <vt:lpstr>IN THE KITCHEN</vt:lpstr>
      <vt:lpstr>IN THE KITCHEN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learn words  about kitchens &amp; cooking!</dc:title>
  <cp:lastModifiedBy>Grabowski, Kendra Jo Thomas</cp:lastModifiedBy>
  <cp:revision>1</cp:revision>
  <dcterms:modified xsi:type="dcterms:W3CDTF">2018-01-05T04:00:23Z</dcterms:modified>
</cp:coreProperties>
</file>