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3"/>
  </p:normalViewPr>
  <p:slideViewPr>
    <p:cSldViewPr snapToGrid="0" snapToObjects="1">
      <p:cViewPr varScale="1">
        <p:scale>
          <a:sx n="63" d="100"/>
          <a:sy n="63" d="100"/>
        </p:scale>
        <p:origin x="17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565394" y="6843629"/>
            <a:ext cx="11874012" cy="2526696"/>
          </a:xfrm>
          <a:prstGeom prst="rect">
            <a:avLst/>
          </a:prstGeom>
        </p:spPr>
        <p:txBody>
          <a:bodyPr/>
          <a:lstStyle/>
          <a:p>
            <a:pPr lvl="0" defTabSz="578358">
              <a:defRPr sz="1800"/>
            </a:pPr>
            <a:r>
              <a:rPr sz="7919"/>
              <a:t>Where in the </a:t>
            </a:r>
          </a:p>
          <a:p>
            <a:pPr lvl="0" defTabSz="578358">
              <a:defRPr sz="1800"/>
            </a:pPr>
            <a:r>
              <a:rPr sz="7919"/>
              <a:t>world are we?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4" name="slava-bowman-16120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1299" y="216771"/>
            <a:ext cx="9002202" cy="6145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hutterstock_231504040.jpg"/>
          <p:cNvPicPr/>
          <p:nvPr/>
        </p:nvPicPr>
        <p:blipFill>
          <a:blip r:embed="rId2">
            <a:extLst/>
          </a:blip>
          <a:srcRect t="7334" b="7334"/>
          <a:stretch>
            <a:fillRect/>
          </a:stretch>
        </p:blipFill>
        <p:spPr>
          <a:xfrm>
            <a:off x="1606550" y="635000"/>
            <a:ext cx="9779000" cy="59182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The World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Where are you from?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hutterstock_36096514 (1).jpg"/>
          <p:cNvPicPr/>
          <p:nvPr/>
        </p:nvPicPr>
        <p:blipFill>
          <a:blip r:embed="rId2">
            <a:extLst/>
          </a:blip>
          <a:srcRect l="1980" r="1980"/>
          <a:stretch>
            <a:fillRect/>
          </a:stretch>
        </p:blipFill>
        <p:spPr>
          <a:xfrm>
            <a:off x="1730176" y="221170"/>
            <a:ext cx="9544420" cy="7158315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/>
        </p:nvSpPr>
        <p:spPr>
          <a:xfrm>
            <a:off x="118095" y="7814099"/>
            <a:ext cx="1276861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000"/>
            </a:lvl1pPr>
          </a:lstStyle>
          <a:p>
            <a:pPr lvl="0">
              <a:defRPr sz="1800"/>
            </a:pPr>
            <a:r>
              <a:rPr sz="8000"/>
              <a:t>The United States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hutterstock_170565902.jpg"/>
          <p:cNvPicPr/>
          <p:nvPr/>
        </p:nvPicPr>
        <p:blipFill>
          <a:blip r:embed="rId2">
            <a:extLst/>
          </a:blip>
          <a:srcRect t="2600" b="2600"/>
          <a:stretch>
            <a:fillRect/>
          </a:stretch>
        </p:blipFill>
        <p:spPr>
          <a:xfrm>
            <a:off x="1606550" y="635000"/>
            <a:ext cx="9779000" cy="5918200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Washington State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shutterstock_598260539.jpg"/>
          <p:cNvPicPr/>
          <p:nvPr/>
        </p:nvPicPr>
        <p:blipFill>
          <a:blip r:embed="rId2">
            <a:extLst/>
          </a:blip>
          <a:srcRect t="4449" b="4449"/>
          <a:stretch>
            <a:fillRect/>
          </a:stretch>
        </p:blipFill>
        <p:spPr>
          <a:xfrm>
            <a:off x="1606550" y="635000"/>
            <a:ext cx="9779000" cy="59182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Spokane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utterstock_238329673.jpg"/>
          <p:cNvPicPr/>
          <p:nvPr/>
        </p:nvPicPr>
        <p:blipFill>
          <a:blip r:embed="rId2">
            <a:extLst/>
          </a:blip>
          <a:srcRect t="18828" b="18828"/>
          <a:stretch>
            <a:fillRect/>
          </a:stretch>
        </p:blipFill>
        <p:spPr>
          <a:xfrm>
            <a:off x="1606550" y="635000"/>
            <a:ext cx="9779000" cy="59182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1270000" y="6718301"/>
            <a:ext cx="10464800" cy="244602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38150">
              <a:defRPr sz="5175"/>
            </a:lvl1pPr>
          </a:lstStyle>
          <a:p>
            <a:pPr lvl="0">
              <a:defRPr sz="1800"/>
            </a:pPr>
            <a:r>
              <a:rPr sz="4400" dirty="0"/>
              <a:t>The Native Americans (Spokane Indian Tribe</a:t>
            </a:r>
            <a:r>
              <a:rPr sz="4400"/>
              <a:t>) </a:t>
            </a:r>
            <a:r>
              <a:rPr lang="en-US" sz="4400" smtClean="0"/>
              <a:t>were the first to live in the </a:t>
            </a:r>
            <a:r>
              <a:rPr sz="4400" smtClean="0"/>
              <a:t>Spokane</a:t>
            </a:r>
            <a:r>
              <a:rPr lang="en-US" sz="4400"/>
              <a:t> </a:t>
            </a:r>
            <a:r>
              <a:rPr lang="en-US" sz="4400" smtClean="0"/>
              <a:t>area</a:t>
            </a:r>
            <a:r>
              <a:rPr sz="4400" smtClean="0"/>
              <a:t>.  </a:t>
            </a:r>
            <a:r>
              <a:rPr sz="4400" dirty="0"/>
              <a:t>They fished, hunted and gathered here</a:t>
            </a:r>
            <a:r>
              <a:rPr sz="5175" dirty="0"/>
              <a:t>. 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utterstock_253415659.jpg"/>
          <p:cNvPicPr/>
          <p:nvPr/>
        </p:nvPicPr>
        <p:blipFill>
          <a:blip r:embed="rId2">
            <a:extLst/>
          </a:blip>
          <a:srcRect t="13684" b="13684"/>
          <a:stretch>
            <a:fillRect/>
          </a:stretch>
        </p:blipFill>
        <p:spPr>
          <a:xfrm>
            <a:off x="1606550" y="635000"/>
            <a:ext cx="9779000" cy="5918200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2010805"/>
          </a:xfrm>
          <a:prstGeom prst="rect">
            <a:avLst/>
          </a:prstGeom>
        </p:spPr>
        <p:txBody>
          <a:bodyPr/>
          <a:lstStyle>
            <a:lvl1pPr defTabSz="356362">
              <a:defRPr sz="4209"/>
            </a:lvl1pPr>
          </a:lstStyle>
          <a:p>
            <a:pPr lvl="0">
              <a:defRPr sz="1800"/>
            </a:pPr>
            <a:r>
              <a:rPr sz="4209"/>
              <a:t>Spokane means “children of the Sun” and it became a city in 1881.  Washington became a state in 1889.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Screen Shot 2017-11-16 at 10.46.32 AM.png"/>
          <p:cNvPicPr/>
          <p:nvPr/>
        </p:nvPicPr>
        <p:blipFill>
          <a:blip r:embed="rId2">
            <a:extLst/>
          </a:blip>
          <a:srcRect t="1052" b="1052"/>
          <a:stretch>
            <a:fillRect/>
          </a:stretch>
        </p:blipFill>
        <p:spPr>
          <a:xfrm>
            <a:off x="1606550" y="635000"/>
            <a:ext cx="9779000" cy="5918200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2318139"/>
          </a:xfrm>
          <a:prstGeom prst="rect">
            <a:avLst/>
          </a:prstGeom>
        </p:spPr>
        <p:txBody>
          <a:bodyPr/>
          <a:lstStyle>
            <a:lvl1pPr defTabSz="309625">
              <a:defRPr sz="4240"/>
            </a:lvl1pPr>
          </a:lstStyle>
          <a:p>
            <a:pPr lvl="0">
              <a:defRPr sz="1800"/>
            </a:pPr>
            <a:r>
              <a:rPr sz="4240"/>
              <a:t>There was a big fire in downtown Spokane in 1889.  Most of the buildings were made of wood and 32 city blocks were burned.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creen Shot 2017-11-16 at 10.48.43 AM.png"/>
          <p:cNvPicPr/>
          <p:nvPr/>
        </p:nvPicPr>
        <p:blipFill>
          <a:blip r:embed="rId2">
            <a:extLst/>
          </a:blip>
          <a:srcRect t="9749" b="9749"/>
          <a:stretch>
            <a:fillRect/>
          </a:stretch>
        </p:blipFill>
        <p:spPr>
          <a:xfrm>
            <a:off x="1606550" y="635000"/>
            <a:ext cx="9779000" cy="5918200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901680" cy="193915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73887">
              <a:defRPr sz="5119"/>
            </a:lvl1pPr>
          </a:lstStyle>
          <a:p>
            <a:pPr lvl="0">
              <a:defRPr sz="1800"/>
            </a:pPr>
            <a:r>
              <a:rPr sz="5119" dirty="0"/>
              <a:t>Spokane hosted the World’s Fair in </a:t>
            </a:r>
            <a:r>
              <a:rPr sz="5119" dirty="0" smtClean="0"/>
              <a:t>1974</a:t>
            </a:r>
            <a:r>
              <a:rPr lang="en-US" sz="5119" dirty="0" smtClean="0"/>
              <a:t>,</a:t>
            </a:r>
            <a:r>
              <a:rPr sz="5119" dirty="0" smtClean="0"/>
              <a:t> </a:t>
            </a:r>
            <a:r>
              <a:rPr lang="en-US" sz="5119" dirty="0" smtClean="0"/>
              <a:t>and </a:t>
            </a:r>
            <a:r>
              <a:rPr sz="5119" dirty="0" smtClean="0"/>
              <a:t>Riverfront </a:t>
            </a:r>
            <a:r>
              <a:rPr sz="5119" dirty="0"/>
              <a:t>Park </a:t>
            </a:r>
            <a:r>
              <a:rPr lang="en-US" sz="5119" dirty="0" smtClean="0"/>
              <a:t>was built after it</a:t>
            </a:r>
            <a:r>
              <a:rPr sz="5119" dirty="0" smtClean="0"/>
              <a:t>.   </a:t>
            </a:r>
            <a:endParaRPr sz="5119" dirty="0"/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111</Words>
  <Application>Microsoft Macintosh PowerPoint</Application>
  <PresentationFormat>Custom</PresentationFormat>
  <Paragraphs>11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Helvetica Light</vt:lpstr>
      <vt:lpstr>Helvetica Neue</vt:lpstr>
      <vt:lpstr>White</vt:lpstr>
      <vt:lpstr>Where in the  world are we?</vt:lpstr>
      <vt:lpstr>The World</vt:lpstr>
      <vt:lpstr>PowerPoint Presentation</vt:lpstr>
      <vt:lpstr>Washington State</vt:lpstr>
      <vt:lpstr>Spokane</vt:lpstr>
      <vt:lpstr>The Native Americans (Spokane Indian Tribe) were the first to live in the Spokane area.  They fished, hunted and gathered here.  </vt:lpstr>
      <vt:lpstr>Spokane means “children of the Sun” and it became a city in 1881.  Washington became a state in 1889.</vt:lpstr>
      <vt:lpstr>There was a big fire in downtown Spokane in 1889.  Most of the buildings were made of wood and 32 city blocks were burned.</vt:lpstr>
      <vt:lpstr>Spokane hosted the World’s Fair in 1974, and Riverfront Park was built after it.   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in the  world are we?</dc:title>
  <cp:lastModifiedBy>Goodrich, Mary Jo</cp:lastModifiedBy>
  <cp:revision>2</cp:revision>
  <dcterms:modified xsi:type="dcterms:W3CDTF">2018-02-24T00:13:55Z</dcterms:modified>
</cp:coreProperties>
</file>