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72" r:id="rId4"/>
    <p:sldId id="258" r:id="rId5"/>
    <p:sldId id="273" r:id="rId6"/>
    <p:sldId id="259" r:id="rId7"/>
    <p:sldId id="274" r:id="rId8"/>
    <p:sldId id="260" r:id="rId9"/>
    <p:sldId id="275" r:id="rId10"/>
    <p:sldId id="261" r:id="rId11"/>
    <p:sldId id="276" r:id="rId12"/>
    <p:sldId id="262" r:id="rId13"/>
    <p:sldId id="277" r:id="rId14"/>
    <p:sldId id="263" r:id="rId15"/>
    <p:sldId id="278" r:id="rId16"/>
    <p:sldId id="264" r:id="rId17"/>
    <p:sldId id="279" r:id="rId18"/>
    <p:sldId id="265" r:id="rId19"/>
    <p:sldId id="280" r:id="rId20"/>
    <p:sldId id="266" r:id="rId21"/>
    <p:sldId id="281" r:id="rId22"/>
    <p:sldId id="267" r:id="rId23"/>
    <p:sldId id="282" r:id="rId24"/>
    <p:sldId id="268" r:id="rId25"/>
    <p:sldId id="283" r:id="rId26"/>
    <p:sldId id="269" r:id="rId27"/>
    <p:sldId id="284" r:id="rId28"/>
    <p:sldId id="270" r:id="rId29"/>
    <p:sldId id="285" r:id="rId30"/>
    <p:sldId id="271" r:id="rId31"/>
    <p:sldId id="286" r:id="rId32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1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B7041-0F5F-734F-BD33-182BD6A48A6C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DC959-BFFB-204D-8B32-1C4BC1889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49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266260" y="1498599"/>
            <a:ext cx="4472280" cy="711201"/>
          </a:xfrm>
          <a:prstGeom prst="rect">
            <a:avLst/>
          </a:prstGeom>
          <a:ln w="63500">
            <a:solidFill>
              <a:srgbClr val="BC802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What should you do?</a:t>
            </a:r>
          </a:p>
        </p:txBody>
      </p:sp>
      <p:sp>
        <p:nvSpPr>
          <p:cNvPr id="33" name="Shape 33"/>
          <p:cNvSpPr/>
          <p:nvPr/>
        </p:nvSpPr>
        <p:spPr>
          <a:xfrm>
            <a:off x="2114321" y="3409950"/>
            <a:ext cx="10291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Rest</a:t>
            </a:r>
          </a:p>
        </p:txBody>
      </p:sp>
      <p:sp>
        <p:nvSpPr>
          <p:cNvPr id="34" name="Shape 34"/>
          <p:cNvSpPr/>
          <p:nvPr/>
        </p:nvSpPr>
        <p:spPr>
          <a:xfrm>
            <a:off x="5047691" y="3409950"/>
            <a:ext cx="31126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Call the doctor</a:t>
            </a:r>
          </a:p>
        </p:txBody>
      </p:sp>
      <p:sp>
        <p:nvSpPr>
          <p:cNvPr id="35" name="Shape 35"/>
          <p:cNvSpPr/>
          <p:nvPr/>
        </p:nvSpPr>
        <p:spPr>
          <a:xfrm>
            <a:off x="9442145" y="3409950"/>
            <a:ext cx="17913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Call 911</a:t>
            </a:r>
          </a:p>
        </p:txBody>
      </p:sp>
      <p:pic>
        <p:nvPicPr>
          <p:cNvPr id="36" name="shutterstock_3175857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8061" y="4410553"/>
            <a:ext cx="3191877" cy="2128179"/>
          </a:xfrm>
          <a:prstGeom prst="rect">
            <a:avLst/>
          </a:prstGeom>
          <a:ln w="63500">
            <a:solidFill>
              <a:srgbClr val="BC8027"/>
            </a:solidFill>
            <a:miter lim="400000"/>
          </a:ln>
        </p:spPr>
      </p:pic>
      <p:pic>
        <p:nvPicPr>
          <p:cNvPr id="37" name="shutterstock_22281912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6032" y="4410553"/>
            <a:ext cx="3191877" cy="2128179"/>
          </a:xfrm>
          <a:prstGeom prst="rect">
            <a:avLst/>
          </a:prstGeom>
          <a:ln w="63500">
            <a:solidFill>
              <a:srgbClr val="BC8027"/>
            </a:solidFill>
            <a:miter lim="400000"/>
          </a:ln>
        </p:spPr>
      </p:pic>
      <p:pic>
        <p:nvPicPr>
          <p:cNvPr id="38" name="india-2746166_64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7182" y="4410554"/>
            <a:ext cx="3204786" cy="2128178"/>
          </a:xfrm>
          <a:prstGeom prst="rect">
            <a:avLst/>
          </a:prstGeom>
          <a:ln w="63500">
            <a:solidFill>
              <a:srgbClr val="BC8027"/>
            </a:solidFill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utterstock_13784987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148" y="0"/>
            <a:ext cx="110585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utterstock_13784987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148" y="0"/>
            <a:ext cx="1105850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90880" y="377547"/>
            <a:ext cx="552704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I have a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r</a:t>
            </a:r>
            <a:r>
              <a:rPr lang="en-US" sz="5400" b="1" dirty="0" smtClean="0">
                <a:solidFill>
                  <a:schemeClr val="bg1"/>
                </a:solidFill>
              </a:rPr>
              <a:t>ash.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1852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utterstock_51753312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201"/>
            <a:ext cx="13004800" cy="8661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utterstock_51753312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201"/>
            <a:ext cx="13004800" cy="86611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7782560" y="1708507"/>
            <a:ext cx="459232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My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head hurts.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55950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utterstock_57529329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utterstock_57529329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969760" y="946507"/>
            <a:ext cx="617728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My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s</a:t>
            </a:r>
            <a:r>
              <a:rPr lang="en-US" sz="5400" b="1" dirty="0" smtClean="0">
                <a:solidFill>
                  <a:schemeClr val="bg1"/>
                </a:solidFill>
              </a:rPr>
              <a:t>tomach hurts.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0958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utterstock_5664037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6040" y="0"/>
            <a:ext cx="651272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utterstock_5664037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6040" y="0"/>
            <a:ext cx="651272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493760" y="1048107"/>
            <a:ext cx="388112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rPr>
              <a:t>I’m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/>
              <a:t>b</a:t>
            </a:r>
            <a:r>
              <a:rPr lang="en-US" sz="5400" b="1" dirty="0" smtClean="0"/>
              <a:t>leeding</a:t>
            </a:r>
            <a:r>
              <a:rPr lang="en-US" dirty="0" smtClean="0"/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011036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utterstock_10606277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553" y="0"/>
            <a:ext cx="1202169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utterstock_10606277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553" y="528320"/>
            <a:ext cx="1202169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90880" y="1363067"/>
            <a:ext cx="430784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He’s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c</a:t>
            </a:r>
            <a:r>
              <a:rPr lang="en-US" sz="5400" b="1" dirty="0" smtClean="0">
                <a:solidFill>
                  <a:schemeClr val="bg1"/>
                </a:solidFill>
              </a:rPr>
              <a:t>hoking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088247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dCarePhotoS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41866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utterstock_11076966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utterstock_11076966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72474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-345440" y="211600"/>
            <a:ext cx="601472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rPr>
              <a:t>He’s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/>
              <a:t>u</a:t>
            </a:r>
            <a:r>
              <a:rPr lang="en-US" sz="5400" b="1" dirty="0" smtClean="0"/>
              <a:t>nconscious.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336094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utterstock_50853309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67876"/>
            <a:ext cx="13004800" cy="8617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utterstock_50853309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67876"/>
            <a:ext cx="13004800" cy="86178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87680" y="1261467"/>
            <a:ext cx="463296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My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t</a:t>
            </a:r>
            <a:r>
              <a:rPr lang="en-US" sz="5400" b="1" dirty="0" smtClean="0">
                <a:solidFill>
                  <a:schemeClr val="bg1"/>
                </a:solidFill>
              </a:rPr>
              <a:t>hroat hurts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42585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utterstock_26924149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utterstock_26924149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154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514080" y="1261467"/>
            <a:ext cx="465328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My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t</a:t>
            </a:r>
            <a:r>
              <a:rPr lang="en-US" sz="5400" b="1" dirty="0" smtClean="0">
                <a:solidFill>
                  <a:schemeClr val="bg1"/>
                </a:solidFill>
              </a:rPr>
              <a:t>ooth hurts</a:t>
            </a:r>
            <a:r>
              <a:rPr lang="en-US" sz="5400" dirty="0" smtClean="0">
                <a:solidFill>
                  <a:schemeClr val="bg1"/>
                </a:solidFill>
              </a:rPr>
              <a:t>.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683957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utterstock_57389047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8162"/>
            <a:ext cx="13004800" cy="8677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utterstock_57389047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8162"/>
            <a:ext cx="13004800" cy="8677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595360" y="1383388"/>
            <a:ext cx="406400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 </a:t>
            </a:r>
            <a:r>
              <a:rPr kumimoji="0" lang="en-US" sz="54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can’t </a:t>
            </a:r>
            <a:endParaRPr kumimoji="0" lang="en-US" sz="54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h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ear</a:t>
            </a:r>
            <a:r>
              <a:rPr kumimoji="0" lang="en-US" sz="5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well.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560333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utterstock_5290148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243" y="0"/>
            <a:ext cx="11904313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utterstock_5290148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243" y="0"/>
            <a:ext cx="11904313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107680" y="468988"/>
            <a:ext cx="414528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/>
              <a:t>f</a:t>
            </a:r>
            <a:r>
              <a:rPr lang="en-US" sz="5400" b="1" dirty="0" smtClean="0"/>
              <a:t>ell down</a:t>
            </a:r>
            <a:r>
              <a:rPr lang="en-US" dirty="0" smtClean="0"/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60756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dCarePhotoS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41866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1159868"/>
            <a:ext cx="396240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I  have a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</a:rPr>
              <a:t>f</a:t>
            </a:r>
            <a:r>
              <a:rPr lang="en-US" sz="5400" b="1" dirty="0" smtClean="0">
                <a:solidFill>
                  <a:schemeClr val="bg1"/>
                </a:solidFill>
              </a:rPr>
              <a:t>ever</a:t>
            </a:r>
            <a:r>
              <a:rPr lang="en-US" sz="5400" dirty="0" smtClean="0">
                <a:solidFill>
                  <a:schemeClr val="bg1"/>
                </a:solidFill>
              </a:rPr>
              <a:t>.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2361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utterstock_5540729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utterstock_5540729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865227"/>
            <a:ext cx="463296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rPr>
              <a:t>I feel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/>
              <a:t>depressed.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57721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utterstock_6898954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66535"/>
            <a:ext cx="13004801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utterstock_6898954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66535"/>
            <a:ext cx="13004801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06400" y="2245926"/>
            <a:ext cx="550672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 </a:t>
            </a: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fell down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9914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utterstock_3258858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utterstock_3258858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06400" y="1261467"/>
            <a:ext cx="436880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My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chest hurts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23618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utterstock_47250487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utterstock_47250487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7660640" y="489307"/>
            <a:ext cx="371856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My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ear hurts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283478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72</Words>
  <Application>Microsoft Macintosh PowerPoint</Application>
  <PresentationFormat>Custom</PresentationFormat>
  <Paragraphs>33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Helvetica Light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Goodrich, Mary Jo</cp:lastModifiedBy>
  <cp:revision>3</cp:revision>
  <cp:lastPrinted>2017-11-03T21:32:20Z</cp:lastPrinted>
  <dcterms:modified xsi:type="dcterms:W3CDTF">2017-11-04T00:41:42Z</dcterms:modified>
</cp:coreProperties>
</file>