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1C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2510768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>
                <a:latin typeface="Helvetica"/>
                <a:ea typeface="Helvetica"/>
                <a:cs typeface="Helvetica"/>
                <a:sym typeface="Helvetica"/>
              </a:rPr>
              <a:t> Not Wrong,</a:t>
            </a:r>
            <a:endParaRPr sz="8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8000">
                <a:latin typeface="Helvetica"/>
                <a:ea typeface="Helvetica"/>
                <a:cs typeface="Helvetica"/>
                <a:sym typeface="Helvetica"/>
              </a:rPr>
              <a:t> Just Different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AC5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34310" y="3837732"/>
            <a:ext cx="32910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Swearing</a:t>
            </a:r>
          </a:p>
        </p:txBody>
      </p:sp>
      <p:pic>
        <p:nvPicPr>
          <p:cNvPr id="76" name="swearing-294391_128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3884" y="968031"/>
            <a:ext cx="4507300" cy="781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2BD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7C8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129287" y="1162133"/>
            <a:ext cx="874622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Taking your shoes off when entering a home.</a:t>
            </a:r>
          </a:p>
        </p:txBody>
      </p:sp>
      <p:sp>
        <p:nvSpPr>
          <p:cNvPr id="35" name="Shape 35"/>
          <p:cNvSpPr/>
          <p:nvPr/>
        </p:nvSpPr>
        <p:spPr>
          <a:xfrm>
            <a:off x="6305500" y="4737100"/>
            <a:ext cx="393800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8" name="Group 38"/>
          <p:cNvGrpSpPr/>
          <p:nvPr/>
        </p:nvGrpSpPr>
        <p:grpSpPr>
          <a:xfrm>
            <a:off x="2636430" y="2828978"/>
            <a:ext cx="8025865" cy="6159099"/>
            <a:chOff x="-127000" y="-88900"/>
            <a:chExt cx="8025864" cy="6159097"/>
          </a:xfrm>
        </p:grpSpPr>
        <p:pic>
          <p:nvPicPr>
            <p:cNvPr id="37" name="shoes-243726_128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1865" cy="58288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8025865" cy="61590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0B5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981153" y="534528"/>
            <a:ext cx="9413455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Kissing friends and relative on  both cheeks when meeting them.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2511924" y="3012761"/>
            <a:ext cx="8351913" cy="5731508"/>
            <a:chOff x="-127000" y="-88900"/>
            <a:chExt cx="8351912" cy="5731507"/>
          </a:xfrm>
        </p:grpSpPr>
        <p:pic>
          <p:nvPicPr>
            <p:cNvPr id="42" name="shutterstock_669770299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97913" cy="54013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8351913" cy="57315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BAD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7286445" y="3227799"/>
            <a:ext cx="4503848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Arriving 30 minutes late for a party.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385042" y="801093"/>
            <a:ext cx="5466107" cy="8151414"/>
            <a:chOff x="-127000" y="-88900"/>
            <a:chExt cx="5466105" cy="8151413"/>
          </a:xfrm>
        </p:grpSpPr>
        <p:pic>
          <p:nvPicPr>
            <p:cNvPr id="47" name="appointment-15979_128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12106" cy="78212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466106" cy="81514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7A9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912677" y="1086228"/>
            <a:ext cx="717944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Saying hello to strangers on the street.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616407" y="2795842"/>
            <a:ext cx="9771986" cy="6678697"/>
            <a:chOff x="-127000" y="-88899"/>
            <a:chExt cx="9771985" cy="6678696"/>
          </a:xfrm>
        </p:grpSpPr>
        <p:pic>
          <p:nvPicPr>
            <p:cNvPr id="52" name="shutterstock_370073924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517986" cy="6348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771986" cy="66786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9AF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468222" y="670626"/>
            <a:ext cx="60683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Talking about money.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403192" y="2088419"/>
            <a:ext cx="10198416" cy="7082459"/>
            <a:chOff x="-127000" y="-88900"/>
            <a:chExt cx="10198415" cy="7082458"/>
          </a:xfrm>
        </p:grpSpPr>
        <p:pic>
          <p:nvPicPr>
            <p:cNvPr id="57" name="shutterstock_6777028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944416" cy="67522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0198416" cy="70824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E9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375883" y="2962265"/>
            <a:ext cx="432741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Chewing food with your mouth open.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1262521" y="709126"/>
            <a:ext cx="5696615" cy="8487748"/>
            <a:chOff x="-127000" y="-88900"/>
            <a:chExt cx="5696613" cy="8487747"/>
          </a:xfrm>
        </p:grpSpPr>
        <p:pic>
          <p:nvPicPr>
            <p:cNvPr id="62" name="vespers-550718_128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42614" cy="81575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696614" cy="84877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2BD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562549" y="3400165"/>
            <a:ext cx="544161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Opening the door for someone.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6637184" y="463795"/>
            <a:ext cx="5915662" cy="8826010"/>
            <a:chOff x="-127000" y="-88900"/>
            <a:chExt cx="5915661" cy="8826008"/>
          </a:xfrm>
        </p:grpSpPr>
        <p:pic>
          <p:nvPicPr>
            <p:cNvPr id="67" name="opening-2910265_128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61662" cy="8495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915662" cy="88260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ACD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298033" y="1030994"/>
            <a:ext cx="240873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Spitting 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1477309" y="2145804"/>
            <a:ext cx="10326823" cy="7034923"/>
            <a:chOff x="-127000" y="-88900"/>
            <a:chExt cx="10326821" cy="7034921"/>
          </a:xfrm>
        </p:grpSpPr>
        <p:pic>
          <p:nvPicPr>
            <p:cNvPr id="72" name="water-1132215_128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72822" cy="67047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0326822" cy="70349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