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image" Target="../media/image2.jpeg"/><Relationship Id="rId5" Type="http://schemas.openxmlformats.org/officeDocument/2006/relationships/image" Target="../media/image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4293914" y="4133850"/>
            <a:ext cx="4416972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100"/>
            </a:lvl1pPr>
          </a:lstStyle>
          <a:p>
            <a:pPr lvl="0">
              <a:defRPr sz="1800"/>
            </a:pPr>
            <a:r>
              <a:rPr sz="9100"/>
              <a:t>Nutrition</a:t>
            </a:r>
          </a:p>
        </p:txBody>
      </p:sp>
      <p:pic>
        <p:nvPicPr>
          <p:cNvPr id="33" name="shutterstock_442841854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7871" y="1198169"/>
            <a:ext cx="8529058" cy="8521957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/>
          <p:nvPr/>
        </p:nvSpPr>
        <p:spPr>
          <a:xfrm>
            <a:off x="4199350" y="-87956"/>
            <a:ext cx="4606100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500"/>
            </a:lvl1pPr>
          </a:lstStyle>
          <a:p>
            <a:pPr lvl="0">
              <a:defRPr sz="1800"/>
            </a:pPr>
            <a:r>
              <a:rPr sz="9500"/>
              <a:t>Nutrition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utterstock_113599669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52744" y="-106339"/>
            <a:ext cx="14958208" cy="99662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1173794" y="1854790"/>
            <a:ext cx="478871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 u="sng"/>
              <a:t>Do</a:t>
            </a:r>
            <a:r>
              <a:rPr sz="3600"/>
              <a:t> you like _________?</a:t>
            </a:r>
          </a:p>
        </p:txBody>
      </p:sp>
      <p:sp>
        <p:nvSpPr>
          <p:cNvPr id="83" name="Shape 83"/>
          <p:cNvSpPr/>
          <p:nvPr/>
        </p:nvSpPr>
        <p:spPr>
          <a:xfrm>
            <a:off x="8132428" y="1307250"/>
            <a:ext cx="200345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Yes, I </a:t>
            </a:r>
            <a:r>
              <a:rPr sz="3600" u="sng"/>
              <a:t>do</a:t>
            </a:r>
            <a:r>
              <a:rPr sz="3600"/>
              <a:t>.</a:t>
            </a:r>
          </a:p>
        </p:txBody>
      </p:sp>
      <p:sp>
        <p:nvSpPr>
          <p:cNvPr id="84" name="Shape 84"/>
          <p:cNvSpPr/>
          <p:nvPr/>
        </p:nvSpPr>
        <p:spPr>
          <a:xfrm>
            <a:off x="8026586" y="2395469"/>
            <a:ext cx="221513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No, I </a:t>
            </a:r>
            <a:r>
              <a:rPr sz="3600" u="sng"/>
              <a:t>don’t</a:t>
            </a:r>
          </a:p>
        </p:txBody>
      </p:sp>
      <p:sp>
        <p:nvSpPr>
          <p:cNvPr id="85" name="Shape 85"/>
          <p:cNvSpPr/>
          <p:nvPr/>
        </p:nvSpPr>
        <p:spPr>
          <a:xfrm>
            <a:off x="815115" y="5547896"/>
            <a:ext cx="682142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 u="sng"/>
              <a:t>Does</a:t>
            </a:r>
            <a:r>
              <a:rPr sz="3600"/>
              <a:t> he/she like _____________?</a:t>
            </a:r>
          </a:p>
        </p:txBody>
      </p:sp>
      <p:sp>
        <p:nvSpPr>
          <p:cNvPr id="86" name="Shape 86"/>
          <p:cNvSpPr/>
          <p:nvPr/>
        </p:nvSpPr>
        <p:spPr>
          <a:xfrm>
            <a:off x="7971534" y="4963395"/>
            <a:ext cx="385876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Yes, he/she </a:t>
            </a:r>
            <a:r>
              <a:rPr sz="3600" u="sng"/>
              <a:t>does.</a:t>
            </a:r>
            <a:endParaRPr sz="3600"/>
          </a:p>
        </p:txBody>
      </p:sp>
      <p:sp>
        <p:nvSpPr>
          <p:cNvPr id="87" name="Shape 87"/>
          <p:cNvSpPr/>
          <p:nvPr/>
        </p:nvSpPr>
        <p:spPr>
          <a:xfrm>
            <a:off x="8129111" y="6171845"/>
            <a:ext cx="32063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No, he </a:t>
            </a:r>
            <a:r>
              <a:rPr sz="3600" u="sng"/>
              <a:t>doesn’t</a:t>
            </a:r>
            <a:r>
              <a:rPr sz="3600"/>
              <a:t>.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2905379" y="623754"/>
            <a:ext cx="719404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Would you like some ___________?</a:t>
            </a:r>
          </a:p>
        </p:txBody>
      </p:sp>
      <p:sp>
        <p:nvSpPr>
          <p:cNvPr id="90" name="Shape 90"/>
          <p:cNvSpPr/>
          <p:nvPr/>
        </p:nvSpPr>
        <p:spPr>
          <a:xfrm>
            <a:off x="2876259" y="1273523"/>
            <a:ext cx="701619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Would you like a ______________?</a:t>
            </a:r>
          </a:p>
        </p:txBody>
      </p:sp>
      <p:sp>
        <p:nvSpPr>
          <p:cNvPr id="91" name="Shape 91"/>
          <p:cNvSpPr/>
          <p:nvPr/>
        </p:nvSpPr>
        <p:spPr>
          <a:xfrm>
            <a:off x="587925" y="3406232"/>
            <a:ext cx="258775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B5D1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B5D18"/>
                </a:solidFill>
              </a:rPr>
              <a:t>Yes, please.</a:t>
            </a:r>
          </a:p>
        </p:txBody>
      </p:sp>
      <p:sp>
        <p:nvSpPr>
          <p:cNvPr id="92" name="Shape 92"/>
          <p:cNvSpPr/>
          <p:nvPr/>
        </p:nvSpPr>
        <p:spPr>
          <a:xfrm>
            <a:off x="561578" y="4552950"/>
            <a:ext cx="505297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B5D1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B5D18"/>
                </a:solidFill>
              </a:rPr>
              <a:t>Yes, I would.  Thank you</a:t>
            </a:r>
          </a:p>
        </p:txBody>
      </p:sp>
      <p:sp>
        <p:nvSpPr>
          <p:cNvPr id="93" name="Shape 93"/>
          <p:cNvSpPr/>
          <p:nvPr/>
        </p:nvSpPr>
        <p:spPr>
          <a:xfrm>
            <a:off x="7197219" y="3406232"/>
            <a:ext cx="30623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861001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1001"/>
                </a:solidFill>
              </a:rPr>
              <a:t>No, thank you.</a:t>
            </a:r>
          </a:p>
        </p:txBody>
      </p:sp>
      <p:sp>
        <p:nvSpPr>
          <p:cNvPr id="94" name="Shape 94"/>
          <p:cNvSpPr/>
          <p:nvPr/>
        </p:nvSpPr>
        <p:spPr>
          <a:xfrm>
            <a:off x="7192127" y="4552950"/>
            <a:ext cx="52984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861001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1001"/>
                </a:solidFill>
              </a:rPr>
              <a:t>Not right now. Thank you.</a:t>
            </a:r>
          </a:p>
        </p:txBody>
      </p:sp>
      <p:sp>
        <p:nvSpPr>
          <p:cNvPr id="95" name="Shape 95"/>
          <p:cNvSpPr/>
          <p:nvPr/>
        </p:nvSpPr>
        <p:spPr>
          <a:xfrm>
            <a:off x="2773933" y="7689560"/>
            <a:ext cx="745693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May I have a ____________, please?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3835128" y="1221177"/>
            <a:ext cx="16642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Healthy</a:t>
            </a:r>
          </a:p>
        </p:txBody>
      </p:sp>
      <p:sp>
        <p:nvSpPr>
          <p:cNvPr id="37" name="Shape 37"/>
          <p:cNvSpPr/>
          <p:nvPr/>
        </p:nvSpPr>
        <p:spPr>
          <a:xfrm>
            <a:off x="7740192" y="6332334"/>
            <a:ext cx="217261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Unhealthy</a:t>
            </a:r>
          </a:p>
        </p:txBody>
      </p:sp>
      <p:sp>
        <p:nvSpPr>
          <p:cNvPr id="38" name="Shape 38"/>
          <p:cNvSpPr/>
          <p:nvPr/>
        </p:nvSpPr>
        <p:spPr>
          <a:xfrm>
            <a:off x="7765567" y="7687991"/>
            <a:ext cx="21218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Junk food</a:t>
            </a:r>
          </a:p>
        </p:txBody>
      </p:sp>
      <p:sp>
        <p:nvSpPr>
          <p:cNvPr id="39" name="Shape 39"/>
          <p:cNvSpPr/>
          <p:nvPr/>
        </p:nvSpPr>
        <p:spPr>
          <a:xfrm>
            <a:off x="2753204" y="2395977"/>
            <a:ext cx="278252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Good for you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366362" y="4730823"/>
            <a:ext cx="7084025" cy="4884106"/>
            <a:chOff x="-127000" y="-88900"/>
            <a:chExt cx="7084023" cy="4884104"/>
          </a:xfrm>
        </p:grpSpPr>
        <p:pic>
          <p:nvPicPr>
            <p:cNvPr id="41" name="shutterstock_288575585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830024" cy="45539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7084024" cy="4884105"/>
            </a:xfrm>
            <a:prstGeom prst="rect">
              <a:avLst/>
            </a:prstGeom>
            <a:effectLst/>
          </p:spPr>
        </p:pic>
      </p:grpSp>
      <p:grpSp>
        <p:nvGrpSpPr>
          <p:cNvPr id="45" name="Group 45"/>
          <p:cNvGrpSpPr/>
          <p:nvPr/>
        </p:nvGrpSpPr>
        <p:grpSpPr>
          <a:xfrm>
            <a:off x="5768624" y="388636"/>
            <a:ext cx="6751481" cy="4662383"/>
            <a:chOff x="-127000" y="-88900"/>
            <a:chExt cx="6751480" cy="4662382"/>
          </a:xfrm>
        </p:grpSpPr>
        <p:pic>
          <p:nvPicPr>
            <p:cNvPr id="44" name="shutterstock_314967029.jp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497481" cy="43321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3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27000" y="-88900"/>
              <a:ext cx="6751481" cy="466238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5251043" y="219030"/>
            <a:ext cx="250271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Food labels</a:t>
            </a:r>
          </a:p>
        </p:txBody>
      </p:sp>
      <p:pic>
        <p:nvPicPr>
          <p:cNvPr id="48" name="foodlabel1.pdf"/>
          <p:cNvPicPr/>
          <p:nvPr/>
        </p:nvPicPr>
        <p:blipFill>
          <a:blip r:embed="rId2">
            <a:extLst/>
          </a:blip>
          <a:srcRect l="0" t="90158" r="0" b="4847"/>
          <a:stretch>
            <a:fillRect/>
          </a:stretch>
        </p:blipFill>
        <p:spPr>
          <a:xfrm>
            <a:off x="-668465" y="9330258"/>
            <a:ext cx="10058401" cy="388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foodlabel1.pdf"/>
          <p:cNvPicPr/>
          <p:nvPr/>
        </p:nvPicPr>
        <p:blipFill>
          <a:blip r:embed="rId2">
            <a:extLst/>
          </a:blip>
          <a:srcRect l="15178" t="11503" r="51899" b="11503"/>
          <a:stretch>
            <a:fillRect/>
          </a:stretch>
        </p:blipFill>
        <p:spPr>
          <a:xfrm>
            <a:off x="4216598" y="745926"/>
            <a:ext cx="4571555" cy="826162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/>
          <p:nvPr/>
        </p:nvSpPr>
        <p:spPr>
          <a:xfrm>
            <a:off x="2429617" y="1450066"/>
            <a:ext cx="189235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Servings</a:t>
            </a:r>
          </a:p>
        </p:txBody>
      </p:sp>
      <p:sp>
        <p:nvSpPr>
          <p:cNvPr id="51" name="Shape 51"/>
          <p:cNvSpPr/>
          <p:nvPr/>
        </p:nvSpPr>
        <p:spPr>
          <a:xfrm>
            <a:off x="2480366" y="2437104"/>
            <a:ext cx="179085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Calories</a:t>
            </a:r>
          </a:p>
        </p:txBody>
      </p:sp>
      <p:sp>
        <p:nvSpPr>
          <p:cNvPr id="52" name="Shape 52"/>
          <p:cNvSpPr/>
          <p:nvPr/>
        </p:nvSpPr>
        <p:spPr>
          <a:xfrm>
            <a:off x="1626191" y="3913184"/>
            <a:ext cx="280675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Sodium (salt)</a:t>
            </a:r>
          </a:p>
        </p:txBody>
      </p:sp>
      <p:sp>
        <p:nvSpPr>
          <p:cNvPr id="53" name="Shape 53"/>
          <p:cNvSpPr/>
          <p:nvPr/>
        </p:nvSpPr>
        <p:spPr>
          <a:xfrm>
            <a:off x="2864481" y="4401702"/>
            <a:ext cx="156225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Sugars</a:t>
            </a:r>
          </a:p>
        </p:txBody>
      </p:sp>
      <p:sp>
        <p:nvSpPr>
          <p:cNvPr id="54" name="Shape 54"/>
          <p:cNvSpPr/>
          <p:nvPr/>
        </p:nvSpPr>
        <p:spPr>
          <a:xfrm>
            <a:off x="8941139" y="1462766"/>
            <a:ext cx="3263385" cy="4071845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55" name="Shape 55"/>
          <p:cNvSpPr/>
          <p:nvPr/>
        </p:nvSpPr>
        <p:spPr>
          <a:xfrm>
            <a:off x="3597971" y="3105420"/>
            <a:ext cx="7498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Fat</a:t>
            </a:r>
          </a:p>
        </p:txBody>
      </p:sp>
      <p:sp>
        <p:nvSpPr>
          <p:cNvPr id="56" name="Shape 56"/>
          <p:cNvSpPr/>
          <p:nvPr/>
        </p:nvSpPr>
        <p:spPr>
          <a:xfrm>
            <a:off x="9060607" y="2437104"/>
            <a:ext cx="29859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2,000 calories</a:t>
            </a:r>
          </a:p>
        </p:txBody>
      </p:sp>
      <p:sp>
        <p:nvSpPr>
          <p:cNvPr id="57" name="Shape 57"/>
          <p:cNvSpPr/>
          <p:nvPr/>
        </p:nvSpPr>
        <p:spPr>
          <a:xfrm>
            <a:off x="9061560" y="4397098"/>
            <a:ext cx="102915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25 g</a:t>
            </a:r>
          </a:p>
        </p:txBody>
      </p:sp>
      <p:sp>
        <p:nvSpPr>
          <p:cNvPr id="58" name="Shape 58"/>
          <p:cNvSpPr/>
          <p:nvPr/>
        </p:nvSpPr>
        <p:spPr>
          <a:xfrm>
            <a:off x="9036211" y="3100292"/>
            <a:ext cx="90205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65g</a:t>
            </a:r>
          </a:p>
        </p:txBody>
      </p:sp>
      <p:sp>
        <p:nvSpPr>
          <p:cNvPr id="59" name="Shape 59"/>
          <p:cNvSpPr/>
          <p:nvPr/>
        </p:nvSpPr>
        <p:spPr>
          <a:xfrm>
            <a:off x="8984370" y="3913184"/>
            <a:ext cx="141046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1500g</a:t>
            </a:r>
          </a:p>
        </p:txBody>
      </p:sp>
      <p:sp>
        <p:nvSpPr>
          <p:cNvPr id="60" name="Shape 60"/>
          <p:cNvSpPr/>
          <p:nvPr/>
        </p:nvSpPr>
        <p:spPr>
          <a:xfrm>
            <a:off x="9062035" y="1773916"/>
            <a:ext cx="26042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/>
            </a:lvl1pPr>
          </a:lstStyle>
          <a:p>
            <a:pPr lvl="0">
              <a:defRPr sz="1800" u="none"/>
            </a:pPr>
            <a:r>
              <a:rPr sz="3600" u="sng"/>
              <a:t>Healthy Diet</a:t>
            </a:r>
          </a:p>
        </p:txBody>
      </p:sp>
      <p:sp>
        <p:nvSpPr>
          <p:cNvPr id="61" name="Shape 61"/>
          <p:cNvSpPr/>
          <p:nvPr/>
        </p:nvSpPr>
        <p:spPr>
          <a:xfrm>
            <a:off x="9729141" y="6369792"/>
            <a:ext cx="1270001" cy="12700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/>
            </a:pP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HealthyPlat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309" y="-14533"/>
            <a:ext cx="12634183" cy="9782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5389499" y="325514"/>
            <a:ext cx="222580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/>
            </a:lvl1pPr>
          </a:lstStyle>
          <a:p>
            <a:pPr lvl="0">
              <a:defRPr sz="1800"/>
            </a:pPr>
            <a:r>
              <a:rPr sz="6800"/>
              <a:t>Fruits</a:t>
            </a:r>
          </a:p>
        </p:txBody>
      </p:sp>
      <p:pic>
        <p:nvPicPr>
          <p:cNvPr id="66" name="shutterstock_10873667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539" y="1389594"/>
            <a:ext cx="12038288" cy="7876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utterstock_31496702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 rot="10800000">
            <a:off x="-961102" y="-99476"/>
            <a:ext cx="14927004" cy="9952552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/>
          <p:nvPr/>
        </p:nvSpPr>
        <p:spPr>
          <a:xfrm>
            <a:off x="4348911" y="83703"/>
            <a:ext cx="4306978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/>
            </a:lvl1pPr>
          </a:lstStyle>
          <a:p>
            <a:pPr lvl="0">
              <a:defRPr sz="1800"/>
            </a:pPr>
            <a:r>
              <a:rPr sz="6600"/>
              <a:t>Vegetables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utterstock_24725601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0922" y="3049539"/>
            <a:ext cx="9242956" cy="6162724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/>
          <p:nvPr/>
        </p:nvSpPr>
        <p:spPr>
          <a:xfrm>
            <a:off x="4794910" y="440953"/>
            <a:ext cx="3414980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/>
            </a:lvl1pPr>
          </a:lstStyle>
          <a:p>
            <a:pPr lvl="0">
              <a:defRPr sz="1800"/>
            </a:pPr>
            <a:r>
              <a:rPr sz="8400"/>
              <a:t>Protein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utterstock_6640267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012540"/>
            <a:ext cx="13004801" cy="6797676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/>
        </p:nvSpPr>
        <p:spPr>
          <a:xfrm>
            <a:off x="4967890" y="209237"/>
            <a:ext cx="3069020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900"/>
            </a:lvl1pPr>
          </a:lstStyle>
          <a:p>
            <a:pPr lvl="0">
              <a:defRPr sz="1800"/>
            </a:pPr>
            <a:r>
              <a:rPr sz="7900"/>
              <a:t>Grains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shutterstock_57718234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38882"/>
            <a:ext cx="13004801" cy="9350376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5370372" y="97752"/>
            <a:ext cx="226405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pPr lvl="0">
              <a:defRPr sz="1800"/>
            </a:pPr>
            <a:r>
              <a:rPr sz="7200"/>
              <a:t>Dairy</a:t>
            </a: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