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7"/>
  </p:normalViewPr>
  <p:slideViewPr>
    <p:cSldViewPr snapToGrid="0" snapToObjects="1">
      <p:cViewPr varScale="1">
        <p:scale>
          <a:sx n="123" d="100"/>
          <a:sy n="123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63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553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off2class.com/how-to-teach-prepositions-of-ti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169350"/>
            <a:ext cx="8520600" cy="998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AT, ON and IN</a:t>
            </a:r>
          </a:p>
        </p:txBody>
      </p:sp>
      <p:cxnSp>
        <p:nvCxnSpPr>
          <p:cNvPr id="55" name="Shape 55"/>
          <p:cNvCxnSpPr/>
          <p:nvPr/>
        </p:nvCxnSpPr>
        <p:spPr>
          <a:xfrm>
            <a:off x="359825" y="1384300"/>
            <a:ext cx="8382000" cy="0"/>
          </a:xfrm>
          <a:prstGeom prst="straightConnector1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6" name="Shape 56"/>
          <p:cNvSpPr/>
          <p:nvPr/>
        </p:nvSpPr>
        <p:spPr>
          <a:xfrm>
            <a:off x="3979350" y="1055950"/>
            <a:ext cx="1185300" cy="65670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359825" y="1616775"/>
            <a:ext cx="8382000" cy="40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 sz="3000"/>
              <a:t>at 8:00pm; at 7 o’clock; at 10:00am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x="311700" y="2773225"/>
            <a:ext cx="8520600" cy="0"/>
          </a:xfrm>
          <a:prstGeom prst="straightConnector1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9" name="Shape 59"/>
          <p:cNvSpPr/>
          <p:nvPr/>
        </p:nvSpPr>
        <p:spPr>
          <a:xfrm>
            <a:off x="4106325" y="2548475"/>
            <a:ext cx="1058100" cy="5079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311700" y="3098800"/>
            <a:ext cx="8520600" cy="40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 sz="3000"/>
              <a:t>on Saturday; on May 10th; on Mondays</a:t>
            </a:r>
          </a:p>
        </p:txBody>
      </p:sp>
      <p:cxnSp>
        <p:nvCxnSpPr>
          <p:cNvPr id="61" name="Shape 61"/>
          <p:cNvCxnSpPr/>
          <p:nvPr/>
        </p:nvCxnSpPr>
        <p:spPr>
          <a:xfrm>
            <a:off x="338675" y="4030125"/>
            <a:ext cx="8445600" cy="21300"/>
          </a:xfrm>
          <a:prstGeom prst="straightConnector1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2" name="Shape 62"/>
          <p:cNvSpPr/>
          <p:nvPr/>
        </p:nvSpPr>
        <p:spPr>
          <a:xfrm>
            <a:off x="2307125" y="3826675"/>
            <a:ext cx="4487400" cy="4023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338675" y="4330700"/>
            <a:ext cx="8382000" cy="40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 sz="3000"/>
              <a:t>in Spring; in March; in 1969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637150" y="4834725"/>
            <a:ext cx="8520600" cy="23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z="700" dirty="0">
                <a:latin typeface="Times New Roman"/>
                <a:ea typeface="Times New Roman"/>
                <a:cs typeface="Times New Roman"/>
                <a:sym typeface="Times New Roman"/>
              </a:rPr>
              <a:t>© </a:t>
            </a:r>
            <a:r>
              <a:rPr lang="en" sz="800" dirty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 sz="800" i="1" dirty="0">
                <a:latin typeface="Times New Roman"/>
                <a:ea typeface="Times New Roman"/>
                <a:cs typeface="Times New Roman"/>
                <a:sym typeface="Times New Roman"/>
              </a:rPr>
              <a:t>017 Goodrich &amp; Grabowski, adapted </a:t>
            </a:r>
            <a:r>
              <a:rPr lang="en" sz="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</a:t>
            </a:r>
            <a:r>
              <a:rPr lang="en" sz="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</a:t>
            </a:r>
            <a:r>
              <a:rPr lang="en" sz="8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www.off2class.com/how-to-teach-prepositions-of-time</a:t>
            </a:r>
            <a:r>
              <a:rPr lang="en-US" sz="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800" i="1" dirty="0"/>
              <a:t>		</a:t>
            </a:r>
            <a:r>
              <a:rPr lang="en-US" sz="800" i="1" dirty="0" smtClean="0"/>
              <a:t>                                  </a:t>
            </a:r>
            <a:r>
              <a:rPr lang="en" sz="800" i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www.elderoutreachesl.com</a:t>
            </a:r>
            <a:endParaRPr lang="en" sz="800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637150" y="3588350"/>
            <a:ext cx="7334400" cy="85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Macintosh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AT, ON and IN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AT, ON and IN</dc:title>
  <cp:lastModifiedBy>Grabowski, Kendra Jo Thomas</cp:lastModifiedBy>
  <cp:revision>2</cp:revision>
  <dcterms:modified xsi:type="dcterms:W3CDTF">2018-01-03T17:55:19Z</dcterms:modified>
</cp:coreProperties>
</file>