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image" Target="../media/image3.jpeg"/><Relationship Id="rId8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2.jpeg"/><Relationship Id="rId6" Type="http://schemas.openxmlformats.org/officeDocument/2006/relationships/image" Target="../media/image11.png"/><Relationship Id="rId7" Type="http://schemas.openxmlformats.org/officeDocument/2006/relationships/image" Target="../media/image3.jpeg"/><Relationship Id="rId8" Type="http://schemas.openxmlformats.org/officeDocument/2006/relationships/image" Target="../media/image12.png"/><Relationship Id="rId9" Type="http://schemas.openxmlformats.org/officeDocument/2006/relationships/image" Target="../media/image4.jpeg"/><Relationship Id="rId10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042783" y="863898"/>
            <a:ext cx="10464801" cy="180423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u="sng"/>
              <a:t>This</a:t>
            </a:r>
            <a:r>
              <a:rPr sz="8000"/>
              <a:t> Land is Your Land</a:t>
            </a:r>
          </a:p>
        </p:txBody>
      </p:sp>
      <p:pic>
        <p:nvPicPr>
          <p:cNvPr id="33" name="shutterstock_360965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7551" y="3021231"/>
            <a:ext cx="8559014" cy="6165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614241" y="2786726"/>
            <a:ext cx="9776318" cy="3263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200000"/>
              </a:lnSpc>
              <a:defRPr sz="1800"/>
            </a:pPr>
            <a:r>
              <a:rPr sz="6900">
                <a:solidFill>
                  <a:srgbClr val="FFFFFF"/>
                </a:solidFill>
              </a:rPr>
              <a:t>This land is your land,</a:t>
            </a:r>
            <a:endParaRPr sz="6900">
              <a:solidFill>
                <a:srgbClr val="FFFFFF"/>
              </a:solidFill>
            </a:endParaRPr>
          </a:p>
          <a:p>
            <a:pPr lvl="0">
              <a:lnSpc>
                <a:spcPct val="200000"/>
              </a:lnSpc>
              <a:defRPr sz="1800"/>
            </a:pPr>
            <a:r>
              <a:rPr sz="6900">
                <a:solidFill>
                  <a:srgbClr val="FFFFFF"/>
                </a:solidFill>
              </a:rPr>
              <a:t>This land is my land.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utterstock_360965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15" y="964623"/>
            <a:ext cx="12090681" cy="8709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" name="Group 40"/>
          <p:cNvGrpSpPr/>
          <p:nvPr/>
        </p:nvGrpSpPr>
        <p:grpSpPr>
          <a:xfrm>
            <a:off x="-3518" y="4272018"/>
            <a:ext cx="2171101" cy="2247301"/>
            <a:chOff x="-127000" y="-88900"/>
            <a:chExt cx="2171099" cy="2247299"/>
          </a:xfrm>
        </p:grpSpPr>
        <p:pic>
          <p:nvPicPr>
            <p:cNvPr id="39" name="shutterstock_15191909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17100" cy="191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2171100" cy="2247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utterstock_360965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15" y="964623"/>
            <a:ext cx="12090681" cy="8709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Group 45"/>
          <p:cNvGrpSpPr/>
          <p:nvPr/>
        </p:nvGrpSpPr>
        <p:grpSpPr>
          <a:xfrm>
            <a:off x="-3518" y="4272018"/>
            <a:ext cx="2171101" cy="2247301"/>
            <a:chOff x="-127000" y="-88900"/>
            <a:chExt cx="2171099" cy="2247299"/>
          </a:xfrm>
        </p:grpSpPr>
        <p:pic>
          <p:nvPicPr>
            <p:cNvPr id="44" name="shutterstock_15191909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17100" cy="191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2171100" cy="2247300"/>
            </a:xfrm>
            <a:prstGeom prst="rect">
              <a:avLst/>
            </a:prstGeom>
            <a:effectLst/>
          </p:spPr>
        </p:pic>
      </p:grpSp>
      <p:grpSp>
        <p:nvGrpSpPr>
          <p:cNvPr id="48" name="Group 48"/>
          <p:cNvGrpSpPr/>
          <p:nvPr/>
        </p:nvGrpSpPr>
        <p:grpSpPr>
          <a:xfrm>
            <a:off x="11004673" y="3001633"/>
            <a:ext cx="1935958" cy="1453748"/>
            <a:chOff x="-127000" y="-88900"/>
            <a:chExt cx="1935957" cy="1453747"/>
          </a:xfrm>
        </p:grpSpPr>
        <p:pic>
          <p:nvPicPr>
            <p:cNvPr id="47" name="shutterstock_378601342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81958" cy="1123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0" y="-88900"/>
              <a:ext cx="1935958" cy="14537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utterstock_360965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15" y="964623"/>
            <a:ext cx="12090681" cy="8709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Group 53"/>
          <p:cNvGrpSpPr/>
          <p:nvPr/>
        </p:nvGrpSpPr>
        <p:grpSpPr>
          <a:xfrm>
            <a:off x="-3518" y="4272018"/>
            <a:ext cx="2171101" cy="2247301"/>
            <a:chOff x="-127000" y="-88900"/>
            <a:chExt cx="2171099" cy="2247299"/>
          </a:xfrm>
        </p:grpSpPr>
        <p:pic>
          <p:nvPicPr>
            <p:cNvPr id="52" name="shutterstock_15191909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17100" cy="191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2171100" cy="2247300"/>
            </a:xfrm>
            <a:prstGeom prst="rect">
              <a:avLst/>
            </a:prstGeom>
            <a:effectLst/>
          </p:spPr>
        </p:pic>
      </p:grpSp>
      <p:grpSp>
        <p:nvGrpSpPr>
          <p:cNvPr id="56" name="Group 56"/>
          <p:cNvGrpSpPr/>
          <p:nvPr/>
        </p:nvGrpSpPr>
        <p:grpSpPr>
          <a:xfrm>
            <a:off x="11004673" y="3001633"/>
            <a:ext cx="1935958" cy="1453749"/>
            <a:chOff x="-127000" y="-88900"/>
            <a:chExt cx="1935957" cy="1453747"/>
          </a:xfrm>
        </p:grpSpPr>
        <p:pic>
          <p:nvPicPr>
            <p:cNvPr id="55" name="shutterstock_378601342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81958" cy="1123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0" y="-88900"/>
              <a:ext cx="1935958" cy="1453748"/>
            </a:xfrm>
            <a:prstGeom prst="rect">
              <a:avLst/>
            </a:prstGeom>
            <a:effectLst/>
          </p:spPr>
        </p:pic>
      </p:grpSp>
      <p:grpSp>
        <p:nvGrpSpPr>
          <p:cNvPr id="59" name="Group 59"/>
          <p:cNvGrpSpPr/>
          <p:nvPr/>
        </p:nvGrpSpPr>
        <p:grpSpPr>
          <a:xfrm>
            <a:off x="-3518" y="2177638"/>
            <a:ext cx="2057255" cy="1536577"/>
            <a:chOff x="-127000" y="-88900"/>
            <a:chExt cx="2057253" cy="1536576"/>
          </a:xfrm>
        </p:grpSpPr>
        <p:pic>
          <p:nvPicPr>
            <p:cNvPr id="58" name="shutterstock_90135877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803254" cy="12063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7000" y="-88900"/>
              <a:ext cx="2057254" cy="15365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utterstock_360965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15" y="964623"/>
            <a:ext cx="12090681" cy="8709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" name="Group 64"/>
          <p:cNvGrpSpPr/>
          <p:nvPr/>
        </p:nvGrpSpPr>
        <p:grpSpPr>
          <a:xfrm>
            <a:off x="-3518" y="4272018"/>
            <a:ext cx="2171101" cy="2247301"/>
            <a:chOff x="-127000" y="-88900"/>
            <a:chExt cx="2171099" cy="2247299"/>
          </a:xfrm>
        </p:grpSpPr>
        <p:pic>
          <p:nvPicPr>
            <p:cNvPr id="63" name="shutterstock_15191909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17100" cy="191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2171100" cy="2247300"/>
            </a:xfrm>
            <a:prstGeom prst="rect">
              <a:avLst/>
            </a:prstGeom>
            <a:effectLst/>
          </p:spPr>
        </p:pic>
      </p:grpSp>
      <p:grpSp>
        <p:nvGrpSpPr>
          <p:cNvPr id="67" name="Group 67"/>
          <p:cNvGrpSpPr/>
          <p:nvPr/>
        </p:nvGrpSpPr>
        <p:grpSpPr>
          <a:xfrm>
            <a:off x="11004673" y="3001633"/>
            <a:ext cx="1935958" cy="1453749"/>
            <a:chOff x="-127000" y="-88900"/>
            <a:chExt cx="1935957" cy="1453747"/>
          </a:xfrm>
        </p:grpSpPr>
        <p:pic>
          <p:nvPicPr>
            <p:cNvPr id="66" name="shutterstock_378601342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81958" cy="1123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0" y="-88900"/>
              <a:ext cx="1935958" cy="1453748"/>
            </a:xfrm>
            <a:prstGeom prst="rect">
              <a:avLst/>
            </a:prstGeom>
            <a:effectLst/>
          </p:spPr>
        </p:pic>
      </p:grpSp>
      <p:grpSp>
        <p:nvGrpSpPr>
          <p:cNvPr id="70" name="Group 70"/>
          <p:cNvGrpSpPr/>
          <p:nvPr/>
        </p:nvGrpSpPr>
        <p:grpSpPr>
          <a:xfrm>
            <a:off x="-3518" y="2177638"/>
            <a:ext cx="2057255" cy="1536578"/>
            <a:chOff x="-127000" y="-88900"/>
            <a:chExt cx="2057253" cy="1536576"/>
          </a:xfrm>
        </p:grpSpPr>
        <p:pic>
          <p:nvPicPr>
            <p:cNvPr id="69" name="shutterstock_90135877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803254" cy="12063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7000" y="-88900"/>
              <a:ext cx="2057254" cy="1536577"/>
            </a:xfrm>
            <a:prstGeom prst="rect">
              <a:avLst/>
            </a:prstGeom>
            <a:effectLst/>
          </p:spPr>
        </p:pic>
      </p:grpSp>
      <p:grpSp>
        <p:nvGrpSpPr>
          <p:cNvPr id="73" name="Group 73"/>
          <p:cNvGrpSpPr/>
          <p:nvPr/>
        </p:nvGrpSpPr>
        <p:grpSpPr>
          <a:xfrm>
            <a:off x="7852663" y="6902288"/>
            <a:ext cx="2171101" cy="1608906"/>
            <a:chOff x="-127000" y="-88900"/>
            <a:chExt cx="2171099" cy="1608905"/>
          </a:xfrm>
        </p:grpSpPr>
        <p:pic>
          <p:nvPicPr>
            <p:cNvPr id="72" name="shutterstock_60537958.jp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17100" cy="12787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27000" y="-88900"/>
              <a:ext cx="2171100" cy="16089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871946" y="3435350"/>
            <a:ext cx="7260908" cy="2882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200000"/>
              </a:lnSpc>
              <a:defRPr sz="1800"/>
            </a:pPr>
            <a:r>
              <a:rPr sz="6100">
                <a:solidFill>
                  <a:srgbClr val="FFFFFF"/>
                </a:solidFill>
              </a:rPr>
              <a:t>This land was made</a:t>
            </a:r>
            <a:endParaRPr sz="6100">
              <a:solidFill>
                <a:srgbClr val="FFFFFF"/>
              </a:solidFill>
            </a:endParaRPr>
          </a:p>
          <a:p>
            <a:pPr lvl="0">
              <a:lnSpc>
                <a:spcPct val="200000"/>
              </a:lnSpc>
              <a:defRPr sz="1800"/>
            </a:pPr>
            <a:r>
              <a:rPr sz="6100">
                <a:solidFill>
                  <a:srgbClr val="FFFFFF"/>
                </a:solidFill>
              </a:rPr>
              <a:t> for you and me.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creen Shot 2018-01-08 at 3.47.3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300" y="0"/>
            <a:ext cx="7260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creen Shot 2018-01-08 at 3.52.5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2093" y="518319"/>
            <a:ext cx="9400524" cy="8089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