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643"/>
  </p:normalViewPr>
  <p:slideViewPr>
    <p:cSldViewPr snapToGrid="0" snapToObjects="1">
      <p:cViewPr varScale="1">
        <p:scale>
          <a:sx n="76" d="100"/>
          <a:sy n="76" d="100"/>
        </p:scale>
        <p:origin x="21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D02F-A28F-F74E-9A0F-6B12B6AC12CA}" type="datetimeFigureOut">
              <a:rPr lang="en-US" smtClean="0"/>
              <a:t>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A24E-EAC1-B149-9BF6-7D423C834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13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D02F-A28F-F74E-9A0F-6B12B6AC12CA}" type="datetimeFigureOut">
              <a:rPr lang="en-US" smtClean="0"/>
              <a:t>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A24E-EAC1-B149-9BF6-7D423C834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D02F-A28F-F74E-9A0F-6B12B6AC12CA}" type="datetimeFigureOut">
              <a:rPr lang="en-US" smtClean="0"/>
              <a:t>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A24E-EAC1-B149-9BF6-7D423C834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14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D02F-A28F-F74E-9A0F-6B12B6AC12CA}" type="datetimeFigureOut">
              <a:rPr lang="en-US" smtClean="0"/>
              <a:t>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A24E-EAC1-B149-9BF6-7D423C834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4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D02F-A28F-F74E-9A0F-6B12B6AC12CA}" type="datetimeFigureOut">
              <a:rPr lang="en-US" smtClean="0"/>
              <a:t>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A24E-EAC1-B149-9BF6-7D423C834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74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D02F-A28F-F74E-9A0F-6B12B6AC12CA}" type="datetimeFigureOut">
              <a:rPr lang="en-US" smtClean="0"/>
              <a:t>1/15/18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A24E-EAC1-B149-9BF6-7D423C834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8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D02F-A28F-F74E-9A0F-6B12B6AC12CA}" type="datetimeFigureOut">
              <a:rPr lang="en-US" smtClean="0"/>
              <a:t>1/15/18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A24E-EAC1-B149-9BF6-7D423C834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2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D02F-A28F-F74E-9A0F-6B12B6AC12CA}" type="datetimeFigureOut">
              <a:rPr lang="en-US" smtClean="0"/>
              <a:t>1/15/18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A24E-EAC1-B149-9BF6-7D423C834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5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D02F-A28F-F74E-9A0F-6B12B6AC12CA}" type="datetimeFigureOut">
              <a:rPr lang="en-US" smtClean="0"/>
              <a:t>1/15/18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A24E-EAC1-B149-9BF6-7D423C834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D02F-A28F-F74E-9A0F-6B12B6AC12CA}" type="datetimeFigureOut">
              <a:rPr lang="en-US" smtClean="0"/>
              <a:t>1/15/18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A24E-EAC1-B149-9BF6-7D423C834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37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DD02F-A28F-F74E-9A0F-6B12B6AC12CA}" type="datetimeFigureOut">
              <a:rPr lang="en-US" smtClean="0"/>
              <a:t>1/15/18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2A24E-EAC1-B149-9BF6-7D423C834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3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DD02F-A28F-F74E-9A0F-6B12B6AC12CA}" type="datetimeFigureOut">
              <a:rPr lang="en-US" smtClean="0"/>
              <a:t>1/15/18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2A24E-EAC1-B149-9BF6-7D423C834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15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youtube.com/watch?v=78N2SP6JFaI" TargetMode="Externa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hyperlink" Target="http://www.instructables.com/id/How-to-Make-a-Tied-Fleece-Blank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5981" y="5688013"/>
            <a:ext cx="7920038" cy="741362"/>
          </a:xfrm>
        </p:spPr>
        <p:txBody>
          <a:bodyPr/>
          <a:lstStyle/>
          <a:p>
            <a:r>
              <a:rPr lang="en-US" u="sng" dirty="0">
                <a:hlinkClick r:id="rId2"/>
              </a:rPr>
              <a:t>https://www.youtube.com/watch?v=78N2SP6JFaI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0"/>
            <a:ext cx="5791200" cy="526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549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436812"/>
            <a:ext cx="38481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err="1" smtClean="0">
                <a:latin typeface="Helvetica" charset="0"/>
                <a:ea typeface="Helvetica" charset="0"/>
                <a:cs typeface="Helvetica" charset="0"/>
              </a:rPr>
              <a:t>Brrr</a:t>
            </a:r>
            <a:r>
              <a:rPr lang="en-US" sz="7200" b="1" dirty="0" smtClean="0">
                <a:latin typeface="Helvetica" charset="0"/>
                <a:ea typeface="Helvetica" charset="0"/>
                <a:cs typeface="Helvetica" charset="0"/>
              </a:rPr>
              <a:t>!</a:t>
            </a:r>
            <a:endParaRPr lang="en-US" sz="7200" b="1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337" y="891381"/>
            <a:ext cx="3473501" cy="521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44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299" y="297391"/>
            <a:ext cx="6375400" cy="1325563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Helvetica" charset="0"/>
                <a:ea typeface="Helvetica" charset="0"/>
                <a:cs typeface="Helvetica" charset="0"/>
              </a:rPr>
              <a:t>Warm Blankets</a:t>
            </a:r>
            <a:endParaRPr lang="en-US" sz="720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378" y="1318154"/>
            <a:ext cx="5057242" cy="4303713"/>
          </a:xfrm>
        </p:spPr>
      </p:pic>
      <p:sp>
        <p:nvSpPr>
          <p:cNvPr id="5" name="TextBox 4"/>
          <p:cNvSpPr txBox="1"/>
          <p:nvPr/>
        </p:nvSpPr>
        <p:spPr>
          <a:xfrm>
            <a:off x="2908299" y="6273298"/>
            <a:ext cx="7185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3"/>
              </a:rPr>
              <a:t>http://www.instructables.com/id/How-to-Make-a-Tied-Fleece-Blanket/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769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11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Calibri Light</vt:lpstr>
      <vt:lpstr>Helvetica</vt:lpstr>
      <vt:lpstr>Arial</vt:lpstr>
      <vt:lpstr>Office Theme</vt:lpstr>
      <vt:lpstr>PowerPoint Presentation</vt:lpstr>
      <vt:lpstr>Brrr!</vt:lpstr>
      <vt:lpstr>Warm Blankets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Goodrich, Mary Jo</dc:creator>
  <cp:lastModifiedBy>Goodrich, Mary Jo</cp:lastModifiedBy>
  <cp:revision>3</cp:revision>
  <dcterms:created xsi:type="dcterms:W3CDTF">2018-01-15T19:24:59Z</dcterms:created>
  <dcterms:modified xsi:type="dcterms:W3CDTF">2018-01-15T19:38:20Z</dcterms:modified>
</cp:coreProperties>
</file>